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800" r:id="rId1"/>
  </p:sldMasterIdLst>
  <p:notesMasterIdLst>
    <p:notesMasterId r:id="rId8"/>
  </p:notesMasterIdLst>
  <p:sldIdLst>
    <p:sldId id="309" r:id="rId2"/>
    <p:sldId id="257" r:id="rId3"/>
    <p:sldId id="310" r:id="rId4"/>
    <p:sldId id="311" r:id="rId5"/>
    <p:sldId id="312" r:id="rId6"/>
    <p:sldId id="313" r:id="rId7"/>
  </p:sldIdLst>
  <p:sldSz cx="9144000" cy="5143500" type="screen16x9"/>
  <p:notesSz cx="6858000" cy="9144000"/>
  <p:embeddedFontLst>
    <p:embeddedFont>
      <p:font typeface="Gill Sans MT" panose="020B0502020104020203" pitchFamily="34" charset="0"/>
      <p:regular r:id="rId9"/>
      <p:bold r:id="rId10"/>
      <p:italic r:id="rId11"/>
      <p:boldItalic r:id="rId12"/>
    </p:embeddedFont>
    <p:embeddedFont>
      <p:font typeface="Livvic" pitchFamily="2" charset="0"/>
      <p:regular r:id="rId13"/>
    </p:embeddedFont>
    <p:embeddedFont>
      <p:font typeface="Montserrat" panose="00000500000000000000" pitchFamily="2" charset="0"/>
      <p:regular r:id="rId14"/>
      <p:bold r:id="rId15"/>
      <p:italic r:id="rId16"/>
      <p:boldItalic r:id="rId17"/>
    </p:embeddedFont>
    <p:embeddedFont>
      <p:font typeface="Montserrat Black" panose="00000A00000000000000" pitchFamily="2" charset="0"/>
      <p:bold r:id="rId18"/>
    </p:embeddedFont>
    <p:embeddedFont>
      <p:font typeface="Montserrat Bold" panose="00000800000000000000" charset="0"/>
      <p:bold r:id="rId19"/>
    </p:embeddedFont>
    <p:embeddedFont>
      <p:font typeface="Montserrat Medium" panose="00000600000000000000" pitchFamily="2" charset="0"/>
      <p:regular r:id="rId20"/>
    </p:embeddedFont>
    <p:embeddedFont>
      <p:font typeface="Playfair Display" panose="00000500000000000000" pitchFamily="2" charset="0"/>
      <p:regular r:id="rId21"/>
    </p:embeddedFont>
    <p:embeddedFont>
      <p:font typeface="Roboto Condensed Light" panose="02000000000000000000" pitchFamily="2" charset="0"/>
      <p:regular r:id="rId22"/>
    </p:embeddedFont>
    <p:embeddedFont>
      <p:font typeface="Wingdings 2" panose="05020102010507070707" pitchFamily="18" charset="2"/>
      <p:regular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585A"/>
    <a:srgbClr val="789C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666EB1F-8E6A-48CF-9BFA-5E52E3ABF4A4}" v="103" dt="2023-12-22T15:38:08.881"/>
    <p1510:client id="{E741BAE1-9960-488B-95EC-E2E4633F1D08}" v="11" dt="2023-12-22T15:41:53.589"/>
  </p1510:revLst>
</p1510:revInfo>
</file>

<file path=ppt/tableStyles.xml><?xml version="1.0" encoding="utf-8"?>
<a:tblStyleLst xmlns:a="http://schemas.openxmlformats.org/drawingml/2006/main" def="{D9C4AAD0-B924-4662-A8D4-DB61028732B8}">
  <a:tblStyle styleId="{D9C4AAD0-B924-4662-A8D4-DB61028732B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7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font" Target="fonts/font15.fntdata"/><Relationship Id="rId28" Type="http://schemas.microsoft.com/office/2015/10/relationships/revisionInfo" Target="revisionInfo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font" Target="fonts/font14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8be2a4d16e_0_2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8be2a4d16e_0_2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34900" y="2314324"/>
            <a:ext cx="8447150" cy="2478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5894" y="765324"/>
            <a:ext cx="8245162" cy="1106260"/>
          </a:xfrm>
          <a:effectLst/>
        </p:spPr>
        <p:txBody>
          <a:bodyPr anchor="b">
            <a:normAutofit/>
          </a:bodyPr>
          <a:lstStyle>
            <a:lvl1pPr>
              <a:defRPr sz="27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5895" y="1871584"/>
            <a:ext cx="8245160" cy="442741"/>
          </a:xfrm>
        </p:spPr>
        <p:txBody>
          <a:bodyPr anchor="t">
            <a:normAutofit/>
          </a:bodyPr>
          <a:lstStyle>
            <a:lvl1pPr marL="0" indent="0" algn="l">
              <a:buNone/>
              <a:defRPr sz="1200" cap="all">
                <a:solidFill>
                  <a:schemeClr val="accent2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04463" y="4467103"/>
            <a:ext cx="2133600" cy="273844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t>10/15/2024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5894" y="4463859"/>
            <a:ext cx="5187908" cy="273844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8725" y="4467103"/>
            <a:ext cx="762330" cy="273844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524424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330214" y="460805"/>
            <a:ext cx="8482004" cy="89197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35894" y="526617"/>
            <a:ext cx="8272212" cy="7603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84533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629401" y="449794"/>
            <a:ext cx="2180113" cy="43627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506795"/>
            <a:ext cx="1503123" cy="388730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3" y="506795"/>
            <a:ext cx="5922209" cy="388730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45255" y="4467103"/>
            <a:ext cx="996106" cy="273844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t>10/15/2024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3" y="4463859"/>
            <a:ext cx="5922209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34962" y="4467103"/>
            <a:ext cx="873146" cy="273844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948501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5226600" y="1815550"/>
            <a:ext cx="2607600" cy="52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40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ubTitle" idx="1"/>
          </p:nvPr>
        </p:nvSpPr>
        <p:spPr>
          <a:xfrm>
            <a:off x="5226600" y="2305950"/>
            <a:ext cx="2607600" cy="10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633694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667500" y="571500"/>
            <a:ext cx="7809000" cy="44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5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667500" y="1203425"/>
            <a:ext cx="8092800" cy="356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ivvic"/>
              <a:buAutoNum type="arabicPeriod"/>
              <a:defRPr sz="1200">
                <a:solidFill>
                  <a:schemeClr val="lt1"/>
                </a:solidFill>
              </a:defRPr>
            </a:lvl1pPr>
            <a:lvl2pPr marL="914400" lvl="1" indent="-2921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boto Condensed Light"/>
              <a:buAutoNum type="alphaLcPeriod"/>
              <a:defRPr sz="1200">
                <a:solidFill>
                  <a:schemeClr val="lt1"/>
                </a:solidFill>
              </a:defRPr>
            </a:lvl2pPr>
            <a:lvl3pPr marL="1371600" lvl="2" indent="-2921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boto Condensed Light"/>
              <a:buAutoNum type="romanLcPeriod"/>
              <a:defRPr sz="1200">
                <a:solidFill>
                  <a:schemeClr val="lt1"/>
                </a:solidFill>
              </a:defRPr>
            </a:lvl3pPr>
            <a:lvl4pPr marL="1828800" lvl="3" indent="-2921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boto Condensed Light"/>
              <a:buAutoNum type="arabicPeriod"/>
              <a:defRPr sz="1200">
                <a:solidFill>
                  <a:schemeClr val="lt1"/>
                </a:solidFill>
              </a:defRPr>
            </a:lvl4pPr>
            <a:lvl5pPr marL="2286000" lvl="4" indent="-2921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boto Condensed Light"/>
              <a:buAutoNum type="alphaLcPeriod"/>
              <a:defRPr sz="1200">
                <a:solidFill>
                  <a:schemeClr val="lt1"/>
                </a:solidFill>
              </a:defRPr>
            </a:lvl5pPr>
            <a:lvl6pPr marL="2743200" lvl="5" indent="-2921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boto Condensed Light"/>
              <a:buAutoNum type="romanLcPeriod"/>
              <a:defRPr sz="1200">
                <a:solidFill>
                  <a:schemeClr val="lt1"/>
                </a:solidFill>
              </a:defRPr>
            </a:lvl6pPr>
            <a:lvl7pPr marL="3200400" lvl="6" indent="-2921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boto Condensed Light"/>
              <a:buAutoNum type="arabicPeriod"/>
              <a:defRPr sz="1200">
                <a:solidFill>
                  <a:schemeClr val="lt1"/>
                </a:solidFill>
              </a:defRPr>
            </a:lvl7pPr>
            <a:lvl8pPr marL="3657600" lvl="7" indent="-2921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boto Condensed Light"/>
              <a:buAutoNum type="alphaLcPeriod"/>
              <a:defRPr sz="1200">
                <a:solidFill>
                  <a:schemeClr val="lt1"/>
                </a:solidFill>
              </a:defRPr>
            </a:lvl8pPr>
            <a:lvl9pPr marL="4114800" lvl="8" indent="-2921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000"/>
              <a:buFont typeface="Roboto Condensed Light"/>
              <a:buAutoNum type="romanLcPeriod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13306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330214" y="460805"/>
            <a:ext cx="8482004" cy="89197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4" y="526617"/>
            <a:ext cx="8272212" cy="7603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895" y="1635373"/>
            <a:ext cx="8272211" cy="27587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8725" y="4467103"/>
            <a:ext cx="789381" cy="273844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663537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335863" y="3856481"/>
            <a:ext cx="8468145" cy="9441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5" y="2282933"/>
            <a:ext cx="8272211" cy="1123130"/>
          </a:xfrm>
        </p:spPr>
        <p:txBody>
          <a:bodyPr anchor="b">
            <a:normAutofit/>
          </a:bodyPr>
          <a:lstStyle>
            <a:lvl1pPr algn="l">
              <a:defRPr sz="27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895" y="3406063"/>
            <a:ext cx="8272211" cy="450417"/>
          </a:xfrm>
        </p:spPr>
        <p:txBody>
          <a:bodyPr anchor="t">
            <a:normAutofit/>
          </a:bodyPr>
          <a:lstStyle>
            <a:lvl1pPr marL="0" indent="0" algn="l">
              <a:buNone/>
              <a:defRPr sz="1350" cap="all">
                <a:solidFill>
                  <a:schemeClr val="accent2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t>10/15/2024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94340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334487" y="454916"/>
            <a:ext cx="8475027" cy="9441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5" y="547244"/>
            <a:ext cx="8272212" cy="7412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5895" y="1671003"/>
            <a:ext cx="4066793" cy="2724785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313" y="1671003"/>
            <a:ext cx="4066794" cy="2724785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2660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334487" y="454916"/>
            <a:ext cx="8475027" cy="9441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35895" y="547244"/>
            <a:ext cx="8272212" cy="7412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5415" y="1688169"/>
            <a:ext cx="3815306" cy="402004"/>
          </a:xfrm>
        </p:spPr>
        <p:txBody>
          <a:bodyPr anchor="b">
            <a:noAutofit/>
          </a:bodyPr>
          <a:lstStyle>
            <a:lvl1pPr marL="0" indent="0">
              <a:buNone/>
              <a:defRPr sz="1650" b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896" y="2194540"/>
            <a:ext cx="4044825" cy="220124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2802" y="1688169"/>
            <a:ext cx="3815305" cy="415030"/>
          </a:xfrm>
        </p:spPr>
        <p:txBody>
          <a:bodyPr anchor="b">
            <a:noAutofit/>
          </a:bodyPr>
          <a:lstStyle>
            <a:lvl1pPr marL="0" indent="0">
              <a:buNone/>
              <a:defRPr sz="1650" b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194540"/>
            <a:ext cx="4044825" cy="220124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125144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330512" y="454916"/>
            <a:ext cx="8475027" cy="9441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921" y="547244"/>
            <a:ext cx="8272212" cy="7412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375179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967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335863" y="3856480"/>
            <a:ext cx="8473650" cy="9560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4" y="3946722"/>
            <a:ext cx="3682084" cy="517136"/>
          </a:xfrm>
        </p:spPr>
        <p:txBody>
          <a:bodyPr anchor="ctr"/>
          <a:lstStyle>
            <a:lvl1pPr algn="l">
              <a:defRPr sz="15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862" y="450900"/>
            <a:ext cx="8469630" cy="3153600"/>
          </a:xfrm>
        </p:spPr>
        <p:txBody>
          <a:bodyPr anchor="ctr">
            <a:normAutofit/>
          </a:bodyPr>
          <a:lstStyle>
            <a:lvl1pPr>
              <a:defRPr sz="1500">
                <a:solidFill>
                  <a:schemeClr val="tx2"/>
                </a:solidFill>
              </a:defRPr>
            </a:lvl1pPr>
            <a:lvl2pPr>
              <a:defRPr sz="1350">
                <a:solidFill>
                  <a:schemeClr val="tx2"/>
                </a:solidFill>
              </a:defRPr>
            </a:lvl2pPr>
            <a:lvl3pPr>
              <a:defRPr sz="1200">
                <a:solidFill>
                  <a:schemeClr val="tx2"/>
                </a:solidFill>
              </a:defRPr>
            </a:lvl3pPr>
            <a:lvl4pPr>
              <a:defRPr sz="1050">
                <a:solidFill>
                  <a:schemeClr val="tx2"/>
                </a:solidFill>
              </a:defRPr>
            </a:lvl4pPr>
            <a:lvl5pPr>
              <a:defRPr sz="1050">
                <a:solidFill>
                  <a:schemeClr val="tx2"/>
                </a:solidFill>
              </a:defRPr>
            </a:lvl5pPr>
            <a:lvl6pPr>
              <a:defRPr sz="1050">
                <a:solidFill>
                  <a:schemeClr val="tx2"/>
                </a:solidFill>
              </a:defRPr>
            </a:lvl6pPr>
            <a:lvl7pPr>
              <a:defRPr sz="1050">
                <a:solidFill>
                  <a:schemeClr val="tx2"/>
                </a:solidFill>
              </a:defRPr>
            </a:lvl7pPr>
            <a:lvl8pPr>
              <a:defRPr sz="1050">
                <a:solidFill>
                  <a:schemeClr val="tx2"/>
                </a:solidFill>
              </a:defRPr>
            </a:lvl8pPr>
            <a:lvl9pPr>
              <a:defRPr sz="105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8" y="3946723"/>
            <a:ext cx="4402490" cy="517136"/>
          </a:xfrm>
        </p:spPr>
        <p:txBody>
          <a:bodyPr anchor="ctr">
            <a:normAutofit/>
          </a:bodyPr>
          <a:lstStyle>
            <a:lvl1pPr marL="0" indent="0" algn="r">
              <a:buNone/>
              <a:defRPr sz="825">
                <a:solidFill>
                  <a:schemeClr val="bg1"/>
                </a:solidFill>
              </a:defRPr>
            </a:lvl1pPr>
            <a:lvl2pPr marL="342900" indent="0">
              <a:buNone/>
              <a:defRPr sz="825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t>10/15/2024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4969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5" y="3520042"/>
            <a:ext cx="8272212" cy="425054"/>
          </a:xfrm>
        </p:spPr>
        <p:txBody>
          <a:bodyPr anchor="b">
            <a:normAutofit/>
          </a:bodyPr>
          <a:lstStyle>
            <a:lvl1pPr algn="l">
              <a:defRPr sz="18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5863" y="449794"/>
            <a:ext cx="8468144" cy="2667939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5894" y="3945096"/>
            <a:ext cx="8272213" cy="449003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119478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5894" y="528843"/>
            <a:ext cx="8272212" cy="8921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894" y="1752002"/>
            <a:ext cx="8272212" cy="2642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04464" y="4467103"/>
            <a:ext cx="213359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5894" y="4463859"/>
            <a:ext cx="518790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18725" y="4467103"/>
            <a:ext cx="78938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34901" y="342900"/>
            <a:ext cx="2777490" cy="7124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031610" y="340232"/>
            <a:ext cx="2777490" cy="73916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181373" y="342900"/>
            <a:ext cx="2777490" cy="6858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8735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813" r:id="rId12"/>
    <p:sldLayoutId id="2147483814" r:id="rId13"/>
  </p:sldLayoutIdLst>
  <p:hf sldNum="0" hdr="0" ftr="0" dt="0"/>
  <p:txStyles>
    <p:titleStyle>
      <a:lvl1pPr algn="l" defTabSz="342900" rtl="0" eaLnBrk="1" latinLnBrk="0" hangingPunct="1">
        <a:spcBef>
          <a:spcPct val="0"/>
        </a:spcBef>
        <a:buNone/>
        <a:defRPr sz="21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9500" indent="-22950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350" kern="1200">
          <a:solidFill>
            <a:schemeClr val="tx2"/>
          </a:solidFill>
          <a:latin typeface="+mn-lt"/>
          <a:ea typeface="+mn-ea"/>
          <a:cs typeface="+mn-cs"/>
        </a:defRPr>
      </a:lvl1pPr>
      <a:lvl2pPr marL="472500" indent="-22950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2pPr>
      <a:lvl3pPr marL="675000" indent="-20250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050" kern="1200">
          <a:solidFill>
            <a:schemeClr val="tx2"/>
          </a:solidFill>
          <a:latin typeface="+mn-lt"/>
          <a:ea typeface="+mn-ea"/>
          <a:cs typeface="+mn-cs"/>
        </a:defRPr>
      </a:lvl3pPr>
      <a:lvl4pPr marL="931500" indent="-17550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900" kern="1200">
          <a:solidFill>
            <a:schemeClr val="tx2"/>
          </a:solidFill>
          <a:latin typeface="+mn-lt"/>
          <a:ea typeface="+mn-ea"/>
          <a:cs typeface="+mn-cs"/>
        </a:defRPr>
      </a:lvl4pPr>
      <a:lvl5pPr marL="1201500" indent="-17550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900" kern="1200">
          <a:solidFill>
            <a:schemeClr val="tx2"/>
          </a:solidFill>
          <a:latin typeface="+mn-lt"/>
          <a:ea typeface="+mn-ea"/>
          <a:cs typeface="+mn-cs"/>
        </a:defRPr>
      </a:lvl5pPr>
      <a:lvl6pPr marL="142500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900" kern="1200">
          <a:solidFill>
            <a:schemeClr val="tx2"/>
          </a:solidFill>
          <a:latin typeface="+mn-lt"/>
          <a:ea typeface="+mn-ea"/>
          <a:cs typeface="+mn-cs"/>
        </a:defRPr>
      </a:lvl6pPr>
      <a:lvl7pPr marL="165000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900" kern="1200">
          <a:solidFill>
            <a:schemeClr val="tx2"/>
          </a:solidFill>
          <a:latin typeface="+mn-lt"/>
          <a:ea typeface="+mn-ea"/>
          <a:cs typeface="+mn-cs"/>
        </a:defRPr>
      </a:lvl7pPr>
      <a:lvl8pPr marL="187500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900" kern="1200">
          <a:solidFill>
            <a:schemeClr val="tx2"/>
          </a:solidFill>
          <a:latin typeface="+mn-lt"/>
          <a:ea typeface="+mn-ea"/>
          <a:cs typeface="+mn-cs"/>
        </a:defRPr>
      </a:lvl8pPr>
      <a:lvl9pPr marL="210000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9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s://www.bbb.org/us/la/lafayette/profile/business-consultant/betsy-richard-business-consulting-1045-90018003#sealclick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19.png"/><Relationship Id="rId5" Type="http://schemas.openxmlformats.org/officeDocument/2006/relationships/image" Target="../media/image15.png"/><Relationship Id="rId10" Type="http://schemas.openxmlformats.org/officeDocument/2006/relationships/image" Target="../media/image18.png"/><Relationship Id="rId4" Type="http://schemas.openxmlformats.org/officeDocument/2006/relationships/image" Target="../media/image14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65B7FD0C-781D-4867-BBA1-2EE07678A9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8935" y="3285952"/>
            <a:ext cx="2896232" cy="1741405"/>
          </a:xfrm>
          <a:prstGeom prst="rect">
            <a:avLst/>
          </a:prstGeom>
        </p:spPr>
      </p:pic>
      <p:pic>
        <p:nvPicPr>
          <p:cNvPr id="8" name="Picture 6" descr="Click for the BBB Business Review of this Business Consultants in Lafayette LA">
            <a:hlinkClick r:id="rId3"/>
            <a:extLst>
              <a:ext uri="{FF2B5EF4-FFF2-40B4-BE49-F238E27FC236}">
                <a16:creationId xmlns:a16="http://schemas.microsoft.com/office/drawing/2014/main" id="{D7319F6F-24E0-472D-911E-E0737CE238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501" y="4694029"/>
            <a:ext cx="1948499" cy="405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F7425CF-E963-491B-B7D5-FCE79DDFE7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129" y="3845739"/>
            <a:ext cx="1961577" cy="7505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29D93C5-51E3-C724-7B23-B4666A0650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08094" y="3237889"/>
            <a:ext cx="1535906" cy="6078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2F7876D-2CE2-A023-8B1D-3E373F2793C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30359" y="2780112"/>
            <a:ext cx="1678781" cy="40196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7CAC72E-EBEE-FA1F-6168-AE5E72620EE6}"/>
              </a:ext>
            </a:extLst>
          </p:cNvPr>
          <p:cNvSpPr txBox="1"/>
          <p:nvPr/>
        </p:nvSpPr>
        <p:spPr>
          <a:xfrm>
            <a:off x="2601310" y="1537138"/>
            <a:ext cx="3767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latin typeface="Montserrat Black" panose="020F0502020204030204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E140F6E-DDC6-478E-6F8B-13AEB4B75EF0}"/>
              </a:ext>
            </a:extLst>
          </p:cNvPr>
          <p:cNvSpPr/>
          <p:nvPr/>
        </p:nvSpPr>
        <p:spPr>
          <a:xfrm>
            <a:off x="230459" y="156117"/>
            <a:ext cx="5731726" cy="28249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6F3F5E7-E786-0D54-7598-9007692EFEA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2907" t="859"/>
          <a:stretch/>
        </p:blipFill>
        <p:spPr>
          <a:xfrm>
            <a:off x="2897700" y="0"/>
            <a:ext cx="6246300" cy="51435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06518B4-CC05-5D6B-C3B1-ED534031D5D2}"/>
              </a:ext>
            </a:extLst>
          </p:cNvPr>
          <p:cNvSpPr txBox="1"/>
          <p:nvPr/>
        </p:nvSpPr>
        <p:spPr>
          <a:xfrm>
            <a:off x="461622" y="850459"/>
            <a:ext cx="3657600" cy="1436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lang="en-US" sz="2800" b="1" dirty="0">
                <a:solidFill>
                  <a:srgbClr val="789C4A"/>
                </a:solidFill>
                <a:latin typeface="Montserrat Black" panose="00000A00000000000000" pitchFamily="2" charset="0"/>
              </a:rPr>
              <a:t>CONSULTING</a:t>
            </a:r>
          </a:p>
          <a:p>
            <a:pPr>
              <a:spcAft>
                <a:spcPts val="200"/>
              </a:spcAft>
            </a:pPr>
            <a:r>
              <a:rPr lang="en-US" sz="2800" b="1" dirty="0">
                <a:solidFill>
                  <a:srgbClr val="789C4A"/>
                </a:solidFill>
                <a:latin typeface="Montserrat Black" panose="00000A00000000000000" pitchFamily="2" charset="0"/>
              </a:rPr>
              <a:t>COACHING</a:t>
            </a:r>
          </a:p>
          <a:p>
            <a:pPr>
              <a:spcAft>
                <a:spcPts val="200"/>
              </a:spcAft>
            </a:pPr>
            <a:r>
              <a:rPr lang="en-US" sz="2800" b="1" dirty="0">
                <a:solidFill>
                  <a:srgbClr val="789C4A"/>
                </a:solidFill>
                <a:latin typeface="Montserrat Black" panose="00000A00000000000000" pitchFamily="2" charset="0"/>
              </a:rPr>
              <a:t>FACILITATION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779BA68-6709-8859-F6E9-4313CB2C2BE6}"/>
              </a:ext>
            </a:extLst>
          </p:cNvPr>
          <p:cNvSpPr txBox="1"/>
          <p:nvPr/>
        </p:nvSpPr>
        <p:spPr>
          <a:xfrm>
            <a:off x="461622" y="2358768"/>
            <a:ext cx="2917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53585A"/>
                </a:solidFill>
                <a:latin typeface="Montserrat Bold" panose="00000800000000000000" pitchFamily="2" charset="0"/>
              </a:rPr>
              <a:t>For business owners, senior managers, nonprofits and executives ready to grow.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5BEA6E9-1466-00C2-5334-544FCCAED28D}"/>
              </a:ext>
            </a:extLst>
          </p:cNvPr>
          <p:cNvSpPr txBox="1"/>
          <p:nvPr/>
        </p:nvSpPr>
        <p:spPr>
          <a:xfrm>
            <a:off x="230459" y="2989124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lang="en-US" sz="2800" b="1" dirty="0">
                <a:solidFill>
                  <a:srgbClr val="789C4A"/>
                </a:solidFill>
                <a:latin typeface="Montserrat Black" panose="00000A00000000000000" pitchFamily="2" charset="0"/>
              </a:rPr>
              <a:t>Proud SPONS0R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E782DE8-D74E-C3AB-C3D0-0590F60936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50" y="3541814"/>
            <a:ext cx="3218985" cy="1563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8792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5"/>
          <p:cNvSpPr txBox="1">
            <a:spLocks noGrp="1"/>
          </p:cNvSpPr>
          <p:nvPr>
            <p:ph type="title"/>
          </p:nvPr>
        </p:nvSpPr>
        <p:spPr>
          <a:xfrm>
            <a:off x="482601" y="775041"/>
            <a:ext cx="3619692" cy="3619057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defTabSz="457200">
              <a:spcBef>
                <a:spcPct val="0"/>
              </a:spcBef>
            </a:pPr>
            <a:r>
              <a:rPr lang="en-US" sz="4400" b="1" dirty="0">
                <a:solidFill>
                  <a:schemeClr val="accent4"/>
                </a:solidFill>
                <a:latin typeface="Montserrat" pitchFamily="2" charset="77"/>
              </a:rPr>
              <a:t>GETTING TO KNOW YOU:</a:t>
            </a:r>
            <a:br>
              <a:rPr lang="en-US" sz="4400" b="1" dirty="0">
                <a:solidFill>
                  <a:srgbClr val="7F9953"/>
                </a:solidFill>
                <a:latin typeface="Montserrat" pitchFamily="2" charset="77"/>
              </a:rPr>
            </a:br>
            <a:endParaRPr lang="en-US" sz="4100" b="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81" name="Google Shape;181;p35"/>
          <p:cNvSpPr txBox="1">
            <a:spLocks noGrp="1"/>
          </p:cNvSpPr>
          <p:nvPr>
            <p:ph type="body" idx="1"/>
          </p:nvPr>
        </p:nvSpPr>
        <p:spPr>
          <a:xfrm>
            <a:off x="5043807" y="1178792"/>
            <a:ext cx="3641278" cy="3619057"/>
          </a:xfrm>
          <a:prstGeom prst="rect">
            <a:avLst/>
          </a:prstGeom>
          <a:ln w="57150">
            <a:noFill/>
          </a:ln>
        </p:spPr>
        <p:txBody>
          <a:bodyPr spcFirstLastPara="1" vert="horz" lIns="91440" tIns="45720" rIns="91440" bIns="45720" rtlCol="0" anchor="ctr" anchorCtr="0">
            <a:normAutofit fontScale="85000" lnSpcReduction="10000"/>
          </a:bodyPr>
          <a:lstStyle/>
          <a:p>
            <a:pPr marL="228600" indent="-228600">
              <a:lnSpc>
                <a:spcPct val="200000"/>
              </a:lnSpc>
            </a:pPr>
            <a:r>
              <a:rPr lang="en-US" sz="1800" dirty="0">
                <a:solidFill>
                  <a:srgbClr val="54585B"/>
                </a:solidFill>
                <a:latin typeface="Montserrat Medium" pitchFamily="2" charset="77"/>
              </a:rPr>
              <a:t>1. Where did you grow up? </a:t>
            </a:r>
          </a:p>
          <a:p>
            <a:pPr marL="228600" indent="-228600">
              <a:lnSpc>
                <a:spcPct val="200000"/>
              </a:lnSpc>
            </a:pPr>
            <a:r>
              <a:rPr lang="en-US" sz="1800" dirty="0">
                <a:solidFill>
                  <a:srgbClr val="54585B"/>
                </a:solidFill>
                <a:latin typeface="Montserrat Medium" pitchFamily="2" charset="77"/>
              </a:rPr>
              <a:t>2. How many siblings do you have? </a:t>
            </a:r>
          </a:p>
          <a:p>
            <a:pPr marL="228600" indent="-228600">
              <a:lnSpc>
                <a:spcPct val="200000"/>
              </a:lnSpc>
            </a:pPr>
            <a:r>
              <a:rPr lang="en-US" sz="1800" dirty="0">
                <a:solidFill>
                  <a:srgbClr val="54585B"/>
                </a:solidFill>
                <a:latin typeface="Montserrat Medium" pitchFamily="2" charset="77"/>
              </a:rPr>
              <a:t>3. Where are you in the line up? </a:t>
            </a:r>
          </a:p>
          <a:p>
            <a:pPr marL="228600" indent="-228600">
              <a:lnSpc>
                <a:spcPct val="200000"/>
              </a:lnSpc>
            </a:pPr>
            <a:r>
              <a:rPr lang="en-US" sz="1800" dirty="0">
                <a:solidFill>
                  <a:srgbClr val="54585B"/>
                </a:solidFill>
                <a:latin typeface="Montserrat Medium" pitchFamily="2" charset="77"/>
              </a:rPr>
              <a:t>4. What was an important or unique   challenge of your childhood or being a kid? </a:t>
            </a:r>
          </a:p>
          <a:p>
            <a:pPr marL="0" lvl="0" indent="0"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endParaRPr lang="en-US" sz="700" dirty="0">
              <a:solidFill>
                <a:schemeClr val="accent2">
                  <a:lumMod val="50000"/>
                </a:schemeClr>
              </a:solidFill>
            </a:endParaRPr>
          </a:p>
        </p:txBody>
      </p:sp>
      <p:grpSp>
        <p:nvGrpSpPr>
          <p:cNvPr id="21" name="Google Shape;12249;p85">
            <a:extLst>
              <a:ext uri="{FF2B5EF4-FFF2-40B4-BE49-F238E27FC236}">
                <a16:creationId xmlns:a16="http://schemas.microsoft.com/office/drawing/2014/main" id="{7981E8E9-B156-4270-BC0E-05382E270F27}"/>
              </a:ext>
            </a:extLst>
          </p:cNvPr>
          <p:cNvGrpSpPr/>
          <p:nvPr/>
        </p:nvGrpSpPr>
        <p:grpSpPr>
          <a:xfrm>
            <a:off x="965955" y="4547257"/>
            <a:ext cx="779557" cy="563602"/>
            <a:chOff x="1781317" y="3391400"/>
            <a:chExt cx="367255" cy="282364"/>
          </a:xfrm>
        </p:grpSpPr>
        <p:sp>
          <p:nvSpPr>
            <p:cNvPr id="22" name="Google Shape;12250;p85">
              <a:extLst>
                <a:ext uri="{FF2B5EF4-FFF2-40B4-BE49-F238E27FC236}">
                  <a16:creationId xmlns:a16="http://schemas.microsoft.com/office/drawing/2014/main" id="{F8738D3D-9B1A-451B-B114-3649249E08F7}"/>
                </a:ext>
              </a:extLst>
            </p:cNvPr>
            <p:cNvSpPr/>
            <p:nvPr/>
          </p:nvSpPr>
          <p:spPr>
            <a:xfrm>
              <a:off x="1901061" y="3639610"/>
              <a:ext cx="11013" cy="33772"/>
            </a:xfrm>
            <a:custGeom>
              <a:avLst/>
              <a:gdLst/>
              <a:ahLst/>
              <a:cxnLst/>
              <a:rect l="l" t="t" r="r" b="b"/>
              <a:pathLst>
                <a:path w="346" h="1061" extrusionOk="0">
                  <a:moveTo>
                    <a:pt x="167" y="1"/>
                  </a:moveTo>
                  <a:cubicBezTo>
                    <a:pt x="72" y="1"/>
                    <a:pt x="1" y="72"/>
                    <a:pt x="1" y="167"/>
                  </a:cubicBezTo>
                  <a:lnTo>
                    <a:pt x="1" y="894"/>
                  </a:lnTo>
                  <a:cubicBezTo>
                    <a:pt x="1" y="977"/>
                    <a:pt x="72" y="1060"/>
                    <a:pt x="167" y="1060"/>
                  </a:cubicBezTo>
                  <a:cubicBezTo>
                    <a:pt x="251" y="1060"/>
                    <a:pt x="334" y="977"/>
                    <a:pt x="334" y="894"/>
                  </a:cubicBezTo>
                  <a:lnTo>
                    <a:pt x="334" y="167"/>
                  </a:lnTo>
                  <a:cubicBezTo>
                    <a:pt x="346" y="72"/>
                    <a:pt x="274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Google Shape;12251;p85">
              <a:extLst>
                <a:ext uri="{FF2B5EF4-FFF2-40B4-BE49-F238E27FC236}">
                  <a16:creationId xmlns:a16="http://schemas.microsoft.com/office/drawing/2014/main" id="{A34CFA8D-8B27-47A0-8437-894E31F2B4AA}"/>
                </a:ext>
              </a:extLst>
            </p:cNvPr>
            <p:cNvSpPr/>
            <p:nvPr/>
          </p:nvSpPr>
          <p:spPr>
            <a:xfrm>
              <a:off x="2016668" y="3639610"/>
              <a:ext cx="10631" cy="33772"/>
            </a:xfrm>
            <a:custGeom>
              <a:avLst/>
              <a:gdLst/>
              <a:ahLst/>
              <a:cxnLst/>
              <a:rect l="l" t="t" r="r" b="b"/>
              <a:pathLst>
                <a:path w="334" h="1061" extrusionOk="0">
                  <a:moveTo>
                    <a:pt x="167" y="1"/>
                  </a:moveTo>
                  <a:cubicBezTo>
                    <a:pt x="71" y="1"/>
                    <a:pt x="0" y="72"/>
                    <a:pt x="0" y="167"/>
                  </a:cubicBezTo>
                  <a:lnTo>
                    <a:pt x="0" y="894"/>
                  </a:lnTo>
                  <a:cubicBezTo>
                    <a:pt x="0" y="977"/>
                    <a:pt x="71" y="1060"/>
                    <a:pt x="167" y="1060"/>
                  </a:cubicBezTo>
                  <a:cubicBezTo>
                    <a:pt x="250" y="1060"/>
                    <a:pt x="333" y="977"/>
                    <a:pt x="333" y="894"/>
                  </a:cubicBezTo>
                  <a:lnTo>
                    <a:pt x="333" y="167"/>
                  </a:lnTo>
                  <a:cubicBezTo>
                    <a:pt x="333" y="72"/>
                    <a:pt x="250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Google Shape;12252;p85">
              <a:extLst>
                <a:ext uri="{FF2B5EF4-FFF2-40B4-BE49-F238E27FC236}">
                  <a16:creationId xmlns:a16="http://schemas.microsoft.com/office/drawing/2014/main" id="{6EB4322C-3472-44B3-9333-A0D0AFC28880}"/>
                </a:ext>
              </a:extLst>
            </p:cNvPr>
            <p:cNvSpPr/>
            <p:nvPr/>
          </p:nvSpPr>
          <p:spPr>
            <a:xfrm>
              <a:off x="1820340" y="3518720"/>
              <a:ext cx="46281" cy="16329"/>
            </a:xfrm>
            <a:custGeom>
              <a:avLst/>
              <a:gdLst/>
              <a:ahLst/>
              <a:cxnLst/>
              <a:rect l="l" t="t" r="r" b="b"/>
              <a:pathLst>
                <a:path w="1454" h="513" extrusionOk="0">
                  <a:moveTo>
                    <a:pt x="167" y="1"/>
                  </a:moveTo>
                  <a:cubicBezTo>
                    <a:pt x="84" y="1"/>
                    <a:pt x="1" y="72"/>
                    <a:pt x="1" y="167"/>
                  </a:cubicBezTo>
                  <a:cubicBezTo>
                    <a:pt x="1" y="251"/>
                    <a:pt x="84" y="334"/>
                    <a:pt x="167" y="334"/>
                  </a:cubicBezTo>
                  <a:cubicBezTo>
                    <a:pt x="370" y="334"/>
                    <a:pt x="917" y="358"/>
                    <a:pt x="1179" y="489"/>
                  </a:cubicBezTo>
                  <a:cubicBezTo>
                    <a:pt x="1215" y="513"/>
                    <a:pt x="1227" y="513"/>
                    <a:pt x="1263" y="513"/>
                  </a:cubicBezTo>
                  <a:cubicBezTo>
                    <a:pt x="1310" y="513"/>
                    <a:pt x="1382" y="477"/>
                    <a:pt x="1406" y="417"/>
                  </a:cubicBezTo>
                  <a:cubicBezTo>
                    <a:pt x="1453" y="346"/>
                    <a:pt x="1417" y="239"/>
                    <a:pt x="1334" y="191"/>
                  </a:cubicBezTo>
                  <a:cubicBezTo>
                    <a:pt x="941" y="1"/>
                    <a:pt x="203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Google Shape;12253;p85">
              <a:extLst>
                <a:ext uri="{FF2B5EF4-FFF2-40B4-BE49-F238E27FC236}">
                  <a16:creationId xmlns:a16="http://schemas.microsoft.com/office/drawing/2014/main" id="{FB6D155F-F0AF-4CA8-9EF0-40E2295A70B8}"/>
                </a:ext>
              </a:extLst>
            </p:cNvPr>
            <p:cNvSpPr/>
            <p:nvPr/>
          </p:nvSpPr>
          <p:spPr>
            <a:xfrm>
              <a:off x="1802898" y="3628247"/>
              <a:ext cx="11045" cy="45135"/>
            </a:xfrm>
            <a:custGeom>
              <a:avLst/>
              <a:gdLst/>
              <a:ahLst/>
              <a:cxnLst/>
              <a:rect l="l" t="t" r="r" b="b"/>
              <a:pathLst>
                <a:path w="347" h="1418" extrusionOk="0">
                  <a:moveTo>
                    <a:pt x="168" y="1"/>
                  </a:moveTo>
                  <a:cubicBezTo>
                    <a:pt x="72" y="1"/>
                    <a:pt x="1" y="72"/>
                    <a:pt x="1" y="167"/>
                  </a:cubicBezTo>
                  <a:lnTo>
                    <a:pt x="1" y="1251"/>
                  </a:lnTo>
                  <a:cubicBezTo>
                    <a:pt x="1" y="1334"/>
                    <a:pt x="72" y="1417"/>
                    <a:pt x="168" y="1417"/>
                  </a:cubicBezTo>
                  <a:cubicBezTo>
                    <a:pt x="263" y="1417"/>
                    <a:pt x="334" y="1334"/>
                    <a:pt x="334" y="1251"/>
                  </a:cubicBezTo>
                  <a:lnTo>
                    <a:pt x="334" y="167"/>
                  </a:lnTo>
                  <a:cubicBezTo>
                    <a:pt x="346" y="72"/>
                    <a:pt x="275" y="1"/>
                    <a:pt x="16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Google Shape;12254;p85">
              <a:extLst>
                <a:ext uri="{FF2B5EF4-FFF2-40B4-BE49-F238E27FC236}">
                  <a16:creationId xmlns:a16="http://schemas.microsoft.com/office/drawing/2014/main" id="{CEE9C449-E6F5-40F7-AC66-E25FB1A0DA62}"/>
                </a:ext>
              </a:extLst>
            </p:cNvPr>
            <p:cNvSpPr/>
            <p:nvPr/>
          </p:nvSpPr>
          <p:spPr>
            <a:xfrm>
              <a:off x="1781317" y="3391400"/>
              <a:ext cx="367255" cy="282364"/>
            </a:xfrm>
            <a:custGeom>
              <a:avLst/>
              <a:gdLst/>
              <a:ahLst/>
              <a:cxnLst/>
              <a:rect l="l" t="t" r="r" b="b"/>
              <a:pathLst>
                <a:path w="11538" h="8871" extrusionOk="0">
                  <a:moveTo>
                    <a:pt x="9728" y="2703"/>
                  </a:moveTo>
                  <a:cubicBezTo>
                    <a:pt x="10049" y="2703"/>
                    <a:pt x="10287" y="2917"/>
                    <a:pt x="10287" y="3167"/>
                  </a:cubicBezTo>
                  <a:lnTo>
                    <a:pt x="10287" y="3203"/>
                  </a:lnTo>
                  <a:cubicBezTo>
                    <a:pt x="10121" y="3120"/>
                    <a:pt x="9930" y="3096"/>
                    <a:pt x="9728" y="3096"/>
                  </a:cubicBezTo>
                  <a:cubicBezTo>
                    <a:pt x="9537" y="3096"/>
                    <a:pt x="9347" y="3143"/>
                    <a:pt x="9180" y="3203"/>
                  </a:cubicBezTo>
                  <a:lnTo>
                    <a:pt x="9180" y="3167"/>
                  </a:lnTo>
                  <a:cubicBezTo>
                    <a:pt x="9180" y="2917"/>
                    <a:pt x="9430" y="2703"/>
                    <a:pt x="9728" y="2703"/>
                  </a:cubicBezTo>
                  <a:close/>
                  <a:moveTo>
                    <a:pt x="9728" y="3405"/>
                  </a:moveTo>
                  <a:cubicBezTo>
                    <a:pt x="10347" y="3405"/>
                    <a:pt x="10835" y="3893"/>
                    <a:pt x="10835" y="4513"/>
                  </a:cubicBezTo>
                  <a:cubicBezTo>
                    <a:pt x="10835" y="4632"/>
                    <a:pt x="10811" y="4751"/>
                    <a:pt x="10775" y="4846"/>
                  </a:cubicBezTo>
                  <a:cubicBezTo>
                    <a:pt x="10299" y="4358"/>
                    <a:pt x="9454" y="4167"/>
                    <a:pt x="9406" y="4167"/>
                  </a:cubicBezTo>
                  <a:cubicBezTo>
                    <a:pt x="9392" y="4160"/>
                    <a:pt x="9377" y="4157"/>
                    <a:pt x="9362" y="4157"/>
                  </a:cubicBezTo>
                  <a:cubicBezTo>
                    <a:pt x="9325" y="4157"/>
                    <a:pt x="9285" y="4174"/>
                    <a:pt x="9251" y="4191"/>
                  </a:cubicBezTo>
                  <a:cubicBezTo>
                    <a:pt x="9216" y="4227"/>
                    <a:pt x="9192" y="4274"/>
                    <a:pt x="9192" y="4334"/>
                  </a:cubicBezTo>
                  <a:cubicBezTo>
                    <a:pt x="9192" y="4334"/>
                    <a:pt x="9180" y="4441"/>
                    <a:pt x="9061" y="4572"/>
                  </a:cubicBezTo>
                  <a:cubicBezTo>
                    <a:pt x="9001" y="4632"/>
                    <a:pt x="9001" y="4751"/>
                    <a:pt x="9061" y="4810"/>
                  </a:cubicBezTo>
                  <a:cubicBezTo>
                    <a:pt x="9091" y="4840"/>
                    <a:pt x="9135" y="4855"/>
                    <a:pt x="9180" y="4855"/>
                  </a:cubicBezTo>
                  <a:cubicBezTo>
                    <a:pt x="9225" y="4855"/>
                    <a:pt x="9269" y="4840"/>
                    <a:pt x="9299" y="4810"/>
                  </a:cubicBezTo>
                  <a:cubicBezTo>
                    <a:pt x="9394" y="4715"/>
                    <a:pt x="9454" y="4608"/>
                    <a:pt x="9478" y="4536"/>
                  </a:cubicBezTo>
                  <a:cubicBezTo>
                    <a:pt x="9763" y="4632"/>
                    <a:pt x="10359" y="4834"/>
                    <a:pt x="10621" y="5203"/>
                  </a:cubicBezTo>
                  <a:cubicBezTo>
                    <a:pt x="10561" y="5668"/>
                    <a:pt x="10192" y="5977"/>
                    <a:pt x="9728" y="5977"/>
                  </a:cubicBezTo>
                  <a:cubicBezTo>
                    <a:pt x="9251" y="5977"/>
                    <a:pt x="8870" y="5620"/>
                    <a:pt x="8823" y="5167"/>
                  </a:cubicBezTo>
                  <a:cubicBezTo>
                    <a:pt x="8823" y="5132"/>
                    <a:pt x="8811" y="5120"/>
                    <a:pt x="8799" y="5084"/>
                  </a:cubicBezTo>
                  <a:cubicBezTo>
                    <a:pt x="8692" y="4906"/>
                    <a:pt x="8632" y="4715"/>
                    <a:pt x="8632" y="4513"/>
                  </a:cubicBezTo>
                  <a:cubicBezTo>
                    <a:pt x="8632" y="3893"/>
                    <a:pt x="9120" y="3405"/>
                    <a:pt x="9728" y="3405"/>
                  </a:cubicBezTo>
                  <a:close/>
                  <a:moveTo>
                    <a:pt x="3048" y="3405"/>
                  </a:moveTo>
                  <a:lnTo>
                    <a:pt x="3048" y="4108"/>
                  </a:lnTo>
                  <a:cubicBezTo>
                    <a:pt x="3048" y="4227"/>
                    <a:pt x="3024" y="4334"/>
                    <a:pt x="2977" y="4429"/>
                  </a:cubicBezTo>
                  <a:lnTo>
                    <a:pt x="2882" y="4608"/>
                  </a:lnTo>
                  <a:cubicBezTo>
                    <a:pt x="2870" y="4644"/>
                    <a:pt x="2870" y="4655"/>
                    <a:pt x="2870" y="4691"/>
                  </a:cubicBezTo>
                  <a:lnTo>
                    <a:pt x="2870" y="5048"/>
                  </a:lnTo>
                  <a:cubicBezTo>
                    <a:pt x="2870" y="5298"/>
                    <a:pt x="2763" y="5537"/>
                    <a:pt x="2584" y="5703"/>
                  </a:cubicBezTo>
                  <a:cubicBezTo>
                    <a:pt x="2413" y="5885"/>
                    <a:pt x="2203" y="5981"/>
                    <a:pt x="1989" y="5981"/>
                  </a:cubicBezTo>
                  <a:cubicBezTo>
                    <a:pt x="1965" y="5981"/>
                    <a:pt x="1941" y="5979"/>
                    <a:pt x="1917" y="5977"/>
                  </a:cubicBezTo>
                  <a:cubicBezTo>
                    <a:pt x="1429" y="5965"/>
                    <a:pt x="1024" y="5537"/>
                    <a:pt x="1024" y="5013"/>
                  </a:cubicBezTo>
                  <a:lnTo>
                    <a:pt x="1024" y="4703"/>
                  </a:lnTo>
                  <a:cubicBezTo>
                    <a:pt x="1024" y="4667"/>
                    <a:pt x="1024" y="4644"/>
                    <a:pt x="1012" y="4632"/>
                  </a:cubicBezTo>
                  <a:lnTo>
                    <a:pt x="905" y="4417"/>
                  </a:lnTo>
                  <a:cubicBezTo>
                    <a:pt x="858" y="4346"/>
                    <a:pt x="846" y="4251"/>
                    <a:pt x="846" y="4167"/>
                  </a:cubicBezTo>
                  <a:lnTo>
                    <a:pt x="846" y="4144"/>
                  </a:lnTo>
                  <a:cubicBezTo>
                    <a:pt x="846" y="3751"/>
                    <a:pt x="1179" y="3405"/>
                    <a:pt x="1596" y="3405"/>
                  </a:cubicBezTo>
                  <a:close/>
                  <a:moveTo>
                    <a:pt x="5763" y="322"/>
                  </a:moveTo>
                  <a:cubicBezTo>
                    <a:pt x="6358" y="322"/>
                    <a:pt x="6870" y="536"/>
                    <a:pt x="7263" y="905"/>
                  </a:cubicBezTo>
                  <a:cubicBezTo>
                    <a:pt x="7668" y="1298"/>
                    <a:pt x="7882" y="1858"/>
                    <a:pt x="7942" y="2524"/>
                  </a:cubicBezTo>
                  <a:cubicBezTo>
                    <a:pt x="8085" y="4346"/>
                    <a:pt x="8227" y="5346"/>
                    <a:pt x="8287" y="5703"/>
                  </a:cubicBezTo>
                  <a:lnTo>
                    <a:pt x="8287" y="5715"/>
                  </a:lnTo>
                  <a:cubicBezTo>
                    <a:pt x="8108" y="5834"/>
                    <a:pt x="7763" y="6025"/>
                    <a:pt x="7215" y="6179"/>
                  </a:cubicBezTo>
                  <a:lnTo>
                    <a:pt x="6930" y="6060"/>
                  </a:lnTo>
                  <a:cubicBezTo>
                    <a:pt x="6858" y="6025"/>
                    <a:pt x="6811" y="5953"/>
                    <a:pt x="6811" y="5882"/>
                  </a:cubicBezTo>
                  <a:lnTo>
                    <a:pt x="6811" y="5298"/>
                  </a:lnTo>
                  <a:cubicBezTo>
                    <a:pt x="7370" y="4941"/>
                    <a:pt x="7727" y="4334"/>
                    <a:pt x="7727" y="3632"/>
                  </a:cubicBezTo>
                  <a:lnTo>
                    <a:pt x="7727" y="3322"/>
                  </a:lnTo>
                  <a:cubicBezTo>
                    <a:pt x="7727" y="3108"/>
                    <a:pt x="7632" y="2917"/>
                    <a:pt x="7489" y="2786"/>
                  </a:cubicBezTo>
                  <a:cubicBezTo>
                    <a:pt x="7144" y="2489"/>
                    <a:pt x="6370" y="1965"/>
                    <a:pt x="5025" y="1834"/>
                  </a:cubicBezTo>
                  <a:cubicBezTo>
                    <a:pt x="5015" y="1831"/>
                    <a:pt x="5005" y="1830"/>
                    <a:pt x="4995" y="1830"/>
                  </a:cubicBezTo>
                  <a:cubicBezTo>
                    <a:pt x="4920" y="1830"/>
                    <a:pt x="4846" y="1903"/>
                    <a:pt x="4846" y="1977"/>
                  </a:cubicBezTo>
                  <a:cubicBezTo>
                    <a:pt x="4834" y="2072"/>
                    <a:pt x="4906" y="2155"/>
                    <a:pt x="5001" y="2155"/>
                  </a:cubicBezTo>
                  <a:cubicBezTo>
                    <a:pt x="6251" y="2274"/>
                    <a:pt x="6954" y="2750"/>
                    <a:pt x="7263" y="3024"/>
                  </a:cubicBezTo>
                  <a:cubicBezTo>
                    <a:pt x="7335" y="3096"/>
                    <a:pt x="7382" y="3179"/>
                    <a:pt x="7382" y="3298"/>
                  </a:cubicBezTo>
                  <a:lnTo>
                    <a:pt x="7382" y="3620"/>
                  </a:lnTo>
                  <a:cubicBezTo>
                    <a:pt x="7382" y="4525"/>
                    <a:pt x="6632" y="5251"/>
                    <a:pt x="5739" y="5251"/>
                  </a:cubicBezTo>
                  <a:cubicBezTo>
                    <a:pt x="4846" y="5251"/>
                    <a:pt x="4108" y="4513"/>
                    <a:pt x="4108" y="3620"/>
                  </a:cubicBezTo>
                  <a:lnTo>
                    <a:pt x="4108" y="3465"/>
                  </a:lnTo>
                  <a:cubicBezTo>
                    <a:pt x="4108" y="3405"/>
                    <a:pt x="4132" y="3346"/>
                    <a:pt x="4191" y="3298"/>
                  </a:cubicBezTo>
                  <a:cubicBezTo>
                    <a:pt x="4406" y="3179"/>
                    <a:pt x="4691" y="2965"/>
                    <a:pt x="4822" y="2572"/>
                  </a:cubicBezTo>
                  <a:cubicBezTo>
                    <a:pt x="4846" y="2489"/>
                    <a:pt x="4810" y="2393"/>
                    <a:pt x="4715" y="2369"/>
                  </a:cubicBezTo>
                  <a:cubicBezTo>
                    <a:pt x="4696" y="2361"/>
                    <a:pt x="4676" y="2357"/>
                    <a:pt x="4657" y="2357"/>
                  </a:cubicBezTo>
                  <a:cubicBezTo>
                    <a:pt x="4592" y="2357"/>
                    <a:pt x="4531" y="2401"/>
                    <a:pt x="4513" y="2465"/>
                  </a:cubicBezTo>
                  <a:cubicBezTo>
                    <a:pt x="4417" y="2750"/>
                    <a:pt x="4191" y="2917"/>
                    <a:pt x="4048" y="3024"/>
                  </a:cubicBezTo>
                  <a:cubicBezTo>
                    <a:pt x="3882" y="3108"/>
                    <a:pt x="3775" y="3286"/>
                    <a:pt x="3775" y="3465"/>
                  </a:cubicBezTo>
                  <a:lnTo>
                    <a:pt x="3775" y="3620"/>
                  </a:lnTo>
                  <a:cubicBezTo>
                    <a:pt x="3775" y="4310"/>
                    <a:pt x="4132" y="4929"/>
                    <a:pt x="4691" y="5287"/>
                  </a:cubicBezTo>
                  <a:lnTo>
                    <a:pt x="4691" y="5858"/>
                  </a:lnTo>
                  <a:cubicBezTo>
                    <a:pt x="4691" y="5941"/>
                    <a:pt x="4644" y="6013"/>
                    <a:pt x="4572" y="6037"/>
                  </a:cubicBezTo>
                  <a:lnTo>
                    <a:pt x="4287" y="6156"/>
                  </a:lnTo>
                  <a:cubicBezTo>
                    <a:pt x="3739" y="6013"/>
                    <a:pt x="3394" y="5822"/>
                    <a:pt x="3227" y="5715"/>
                  </a:cubicBezTo>
                  <a:lnTo>
                    <a:pt x="3227" y="5703"/>
                  </a:lnTo>
                  <a:cubicBezTo>
                    <a:pt x="3286" y="5346"/>
                    <a:pt x="3441" y="4346"/>
                    <a:pt x="3572" y="2524"/>
                  </a:cubicBezTo>
                  <a:cubicBezTo>
                    <a:pt x="3620" y="1858"/>
                    <a:pt x="3858" y="1310"/>
                    <a:pt x="4251" y="905"/>
                  </a:cubicBezTo>
                  <a:cubicBezTo>
                    <a:pt x="4644" y="524"/>
                    <a:pt x="5168" y="322"/>
                    <a:pt x="5763" y="322"/>
                  </a:cubicBezTo>
                  <a:close/>
                  <a:moveTo>
                    <a:pt x="2917" y="5870"/>
                  </a:moveTo>
                  <a:cubicBezTo>
                    <a:pt x="2941" y="5929"/>
                    <a:pt x="2989" y="5977"/>
                    <a:pt x="3036" y="6013"/>
                  </a:cubicBezTo>
                  <a:cubicBezTo>
                    <a:pt x="3167" y="6096"/>
                    <a:pt x="3417" y="6251"/>
                    <a:pt x="3810" y="6382"/>
                  </a:cubicBezTo>
                  <a:lnTo>
                    <a:pt x="3334" y="6596"/>
                  </a:lnTo>
                  <a:lnTo>
                    <a:pt x="2798" y="6441"/>
                  </a:lnTo>
                  <a:cubicBezTo>
                    <a:pt x="2667" y="6394"/>
                    <a:pt x="2667" y="6382"/>
                    <a:pt x="2667" y="6358"/>
                  </a:cubicBezTo>
                  <a:lnTo>
                    <a:pt x="2667" y="6120"/>
                  </a:lnTo>
                  <a:cubicBezTo>
                    <a:pt x="2727" y="6072"/>
                    <a:pt x="2763" y="6025"/>
                    <a:pt x="2822" y="5977"/>
                  </a:cubicBezTo>
                  <a:cubicBezTo>
                    <a:pt x="2858" y="5953"/>
                    <a:pt x="2882" y="5906"/>
                    <a:pt x="2917" y="5870"/>
                  </a:cubicBezTo>
                  <a:close/>
                  <a:moveTo>
                    <a:pt x="8620" y="5620"/>
                  </a:moveTo>
                  <a:cubicBezTo>
                    <a:pt x="8704" y="5822"/>
                    <a:pt x="8859" y="5977"/>
                    <a:pt x="9037" y="6096"/>
                  </a:cubicBezTo>
                  <a:lnTo>
                    <a:pt x="9037" y="6453"/>
                  </a:lnTo>
                  <a:lnTo>
                    <a:pt x="9013" y="6453"/>
                  </a:lnTo>
                  <a:lnTo>
                    <a:pt x="8478" y="6739"/>
                  </a:lnTo>
                  <a:cubicBezTo>
                    <a:pt x="8478" y="6739"/>
                    <a:pt x="8466" y="6739"/>
                    <a:pt x="8466" y="6727"/>
                  </a:cubicBezTo>
                  <a:lnTo>
                    <a:pt x="7692" y="6382"/>
                  </a:lnTo>
                  <a:cubicBezTo>
                    <a:pt x="8061" y="6251"/>
                    <a:pt x="8335" y="6096"/>
                    <a:pt x="8466" y="6013"/>
                  </a:cubicBezTo>
                  <a:cubicBezTo>
                    <a:pt x="8585" y="5941"/>
                    <a:pt x="8644" y="5798"/>
                    <a:pt x="8620" y="5656"/>
                  </a:cubicBezTo>
                  <a:lnTo>
                    <a:pt x="8620" y="5620"/>
                  </a:lnTo>
                  <a:close/>
                  <a:moveTo>
                    <a:pt x="2322" y="6263"/>
                  </a:moveTo>
                  <a:lnTo>
                    <a:pt x="2322" y="6334"/>
                  </a:lnTo>
                  <a:cubicBezTo>
                    <a:pt x="2322" y="6370"/>
                    <a:pt x="2322" y="6418"/>
                    <a:pt x="2334" y="6441"/>
                  </a:cubicBezTo>
                  <a:lnTo>
                    <a:pt x="1929" y="6834"/>
                  </a:lnTo>
                  <a:lnTo>
                    <a:pt x="1548" y="6441"/>
                  </a:lnTo>
                  <a:cubicBezTo>
                    <a:pt x="1560" y="6418"/>
                    <a:pt x="1560" y="6382"/>
                    <a:pt x="1560" y="6334"/>
                  </a:cubicBezTo>
                  <a:lnTo>
                    <a:pt x="1560" y="6263"/>
                  </a:lnTo>
                  <a:cubicBezTo>
                    <a:pt x="1667" y="6299"/>
                    <a:pt x="1786" y="6322"/>
                    <a:pt x="1905" y="6322"/>
                  </a:cubicBezTo>
                  <a:lnTo>
                    <a:pt x="1953" y="6322"/>
                  </a:lnTo>
                  <a:cubicBezTo>
                    <a:pt x="2084" y="6322"/>
                    <a:pt x="2203" y="6310"/>
                    <a:pt x="2322" y="6263"/>
                  </a:cubicBezTo>
                  <a:close/>
                  <a:moveTo>
                    <a:pt x="10109" y="6275"/>
                  </a:moveTo>
                  <a:lnTo>
                    <a:pt x="10109" y="6453"/>
                  </a:lnTo>
                  <a:cubicBezTo>
                    <a:pt x="10109" y="6513"/>
                    <a:pt x="10121" y="6572"/>
                    <a:pt x="10144" y="6620"/>
                  </a:cubicBezTo>
                  <a:lnTo>
                    <a:pt x="10002" y="6775"/>
                  </a:lnTo>
                  <a:cubicBezTo>
                    <a:pt x="9924" y="6840"/>
                    <a:pt x="9832" y="6873"/>
                    <a:pt x="9740" y="6873"/>
                  </a:cubicBezTo>
                  <a:cubicBezTo>
                    <a:pt x="9647" y="6873"/>
                    <a:pt x="9555" y="6840"/>
                    <a:pt x="9478" y="6775"/>
                  </a:cubicBezTo>
                  <a:lnTo>
                    <a:pt x="9311" y="6620"/>
                  </a:lnTo>
                  <a:cubicBezTo>
                    <a:pt x="9347" y="6572"/>
                    <a:pt x="9359" y="6513"/>
                    <a:pt x="9359" y="6453"/>
                  </a:cubicBezTo>
                  <a:lnTo>
                    <a:pt x="9359" y="6275"/>
                  </a:lnTo>
                  <a:cubicBezTo>
                    <a:pt x="9478" y="6310"/>
                    <a:pt x="9597" y="6334"/>
                    <a:pt x="9728" y="6334"/>
                  </a:cubicBezTo>
                  <a:cubicBezTo>
                    <a:pt x="9859" y="6334"/>
                    <a:pt x="9978" y="6322"/>
                    <a:pt x="10109" y="6275"/>
                  </a:cubicBezTo>
                  <a:close/>
                  <a:moveTo>
                    <a:pt x="6501" y="5477"/>
                  </a:moveTo>
                  <a:lnTo>
                    <a:pt x="6501" y="5882"/>
                  </a:lnTo>
                  <a:cubicBezTo>
                    <a:pt x="6501" y="6084"/>
                    <a:pt x="6620" y="6275"/>
                    <a:pt x="6811" y="6370"/>
                  </a:cubicBezTo>
                  <a:lnTo>
                    <a:pt x="7073" y="6477"/>
                  </a:lnTo>
                  <a:cubicBezTo>
                    <a:pt x="6799" y="6953"/>
                    <a:pt x="6299" y="7263"/>
                    <a:pt x="5739" y="7263"/>
                  </a:cubicBezTo>
                  <a:cubicBezTo>
                    <a:pt x="5191" y="7263"/>
                    <a:pt x="4691" y="6953"/>
                    <a:pt x="4453" y="6477"/>
                  </a:cubicBezTo>
                  <a:lnTo>
                    <a:pt x="4703" y="6370"/>
                  </a:lnTo>
                  <a:cubicBezTo>
                    <a:pt x="4894" y="6275"/>
                    <a:pt x="5013" y="6084"/>
                    <a:pt x="5013" y="5882"/>
                  </a:cubicBezTo>
                  <a:lnTo>
                    <a:pt x="5013" y="5477"/>
                  </a:lnTo>
                  <a:cubicBezTo>
                    <a:pt x="5239" y="5560"/>
                    <a:pt x="5489" y="5620"/>
                    <a:pt x="5763" y="5620"/>
                  </a:cubicBezTo>
                  <a:cubicBezTo>
                    <a:pt x="6025" y="5620"/>
                    <a:pt x="6263" y="5584"/>
                    <a:pt x="6501" y="5477"/>
                  </a:cubicBezTo>
                  <a:close/>
                  <a:moveTo>
                    <a:pt x="5763" y="0"/>
                  </a:moveTo>
                  <a:cubicBezTo>
                    <a:pt x="5072" y="0"/>
                    <a:pt x="4465" y="238"/>
                    <a:pt x="4013" y="679"/>
                  </a:cubicBezTo>
                  <a:cubicBezTo>
                    <a:pt x="3560" y="1131"/>
                    <a:pt x="3286" y="1774"/>
                    <a:pt x="3239" y="2512"/>
                  </a:cubicBezTo>
                  <a:cubicBezTo>
                    <a:pt x="3227" y="2703"/>
                    <a:pt x="3215" y="2905"/>
                    <a:pt x="3203" y="3084"/>
                  </a:cubicBezTo>
                  <a:lnTo>
                    <a:pt x="1608" y="3084"/>
                  </a:lnTo>
                  <a:cubicBezTo>
                    <a:pt x="1012" y="3084"/>
                    <a:pt x="536" y="3560"/>
                    <a:pt x="536" y="4155"/>
                  </a:cubicBezTo>
                  <a:lnTo>
                    <a:pt x="536" y="4167"/>
                  </a:lnTo>
                  <a:cubicBezTo>
                    <a:pt x="536" y="4298"/>
                    <a:pt x="560" y="4453"/>
                    <a:pt x="619" y="4572"/>
                  </a:cubicBezTo>
                  <a:lnTo>
                    <a:pt x="715" y="4751"/>
                  </a:lnTo>
                  <a:lnTo>
                    <a:pt x="715" y="5025"/>
                  </a:lnTo>
                  <a:cubicBezTo>
                    <a:pt x="715" y="5465"/>
                    <a:pt x="941" y="5858"/>
                    <a:pt x="1262" y="6096"/>
                  </a:cubicBezTo>
                  <a:lnTo>
                    <a:pt x="1262" y="6334"/>
                  </a:lnTo>
                  <a:cubicBezTo>
                    <a:pt x="1262" y="6370"/>
                    <a:pt x="1250" y="6394"/>
                    <a:pt x="1215" y="6418"/>
                  </a:cubicBezTo>
                  <a:lnTo>
                    <a:pt x="524" y="6608"/>
                  </a:lnTo>
                  <a:cubicBezTo>
                    <a:pt x="226" y="6691"/>
                    <a:pt x="0" y="6977"/>
                    <a:pt x="0" y="7287"/>
                  </a:cubicBezTo>
                  <a:lnTo>
                    <a:pt x="0" y="8692"/>
                  </a:lnTo>
                  <a:cubicBezTo>
                    <a:pt x="0" y="8775"/>
                    <a:pt x="72" y="8858"/>
                    <a:pt x="167" y="8858"/>
                  </a:cubicBezTo>
                  <a:cubicBezTo>
                    <a:pt x="250" y="8858"/>
                    <a:pt x="322" y="8775"/>
                    <a:pt x="322" y="8692"/>
                  </a:cubicBezTo>
                  <a:lnTo>
                    <a:pt x="322" y="7287"/>
                  </a:lnTo>
                  <a:cubicBezTo>
                    <a:pt x="322" y="7132"/>
                    <a:pt x="441" y="6977"/>
                    <a:pt x="596" y="6930"/>
                  </a:cubicBezTo>
                  <a:lnTo>
                    <a:pt x="1298" y="6739"/>
                  </a:lnTo>
                  <a:cubicBezTo>
                    <a:pt x="1322" y="6739"/>
                    <a:pt x="1334" y="6727"/>
                    <a:pt x="1369" y="6715"/>
                  </a:cubicBezTo>
                  <a:lnTo>
                    <a:pt x="1798" y="7144"/>
                  </a:lnTo>
                  <a:lnTo>
                    <a:pt x="1798" y="8704"/>
                  </a:lnTo>
                  <a:cubicBezTo>
                    <a:pt x="1798" y="8799"/>
                    <a:pt x="1870" y="8870"/>
                    <a:pt x="1965" y="8870"/>
                  </a:cubicBezTo>
                  <a:cubicBezTo>
                    <a:pt x="2048" y="8870"/>
                    <a:pt x="2131" y="8799"/>
                    <a:pt x="2131" y="8704"/>
                  </a:cubicBezTo>
                  <a:lnTo>
                    <a:pt x="2131" y="7144"/>
                  </a:lnTo>
                  <a:lnTo>
                    <a:pt x="2560" y="6715"/>
                  </a:lnTo>
                  <a:cubicBezTo>
                    <a:pt x="2620" y="6739"/>
                    <a:pt x="2679" y="6751"/>
                    <a:pt x="2727" y="6775"/>
                  </a:cubicBezTo>
                  <a:lnTo>
                    <a:pt x="2905" y="6811"/>
                  </a:lnTo>
                  <a:cubicBezTo>
                    <a:pt x="2667" y="6977"/>
                    <a:pt x="2524" y="7251"/>
                    <a:pt x="2524" y="7549"/>
                  </a:cubicBezTo>
                  <a:lnTo>
                    <a:pt x="2524" y="8704"/>
                  </a:lnTo>
                  <a:cubicBezTo>
                    <a:pt x="2524" y="8799"/>
                    <a:pt x="2608" y="8870"/>
                    <a:pt x="2691" y="8870"/>
                  </a:cubicBezTo>
                  <a:cubicBezTo>
                    <a:pt x="2786" y="8870"/>
                    <a:pt x="2858" y="8799"/>
                    <a:pt x="2858" y="8704"/>
                  </a:cubicBezTo>
                  <a:lnTo>
                    <a:pt x="2858" y="7549"/>
                  </a:lnTo>
                  <a:cubicBezTo>
                    <a:pt x="2858" y="7322"/>
                    <a:pt x="2989" y="7132"/>
                    <a:pt x="3179" y="7037"/>
                  </a:cubicBezTo>
                  <a:lnTo>
                    <a:pt x="4156" y="6608"/>
                  </a:lnTo>
                  <a:cubicBezTo>
                    <a:pt x="4453" y="7215"/>
                    <a:pt x="5072" y="7608"/>
                    <a:pt x="5763" y="7608"/>
                  </a:cubicBezTo>
                  <a:cubicBezTo>
                    <a:pt x="6442" y="7608"/>
                    <a:pt x="7073" y="7215"/>
                    <a:pt x="7370" y="6608"/>
                  </a:cubicBezTo>
                  <a:lnTo>
                    <a:pt x="8335" y="7037"/>
                  </a:lnTo>
                  <a:cubicBezTo>
                    <a:pt x="8537" y="7132"/>
                    <a:pt x="8656" y="7322"/>
                    <a:pt x="8656" y="7549"/>
                  </a:cubicBezTo>
                  <a:lnTo>
                    <a:pt x="8656" y="8704"/>
                  </a:lnTo>
                  <a:cubicBezTo>
                    <a:pt x="8656" y="8799"/>
                    <a:pt x="8739" y="8870"/>
                    <a:pt x="8823" y="8870"/>
                  </a:cubicBezTo>
                  <a:cubicBezTo>
                    <a:pt x="8918" y="8870"/>
                    <a:pt x="8989" y="8799"/>
                    <a:pt x="8989" y="8704"/>
                  </a:cubicBezTo>
                  <a:lnTo>
                    <a:pt x="8989" y="7549"/>
                  </a:lnTo>
                  <a:cubicBezTo>
                    <a:pt x="8989" y="7322"/>
                    <a:pt x="8918" y="7132"/>
                    <a:pt x="8775" y="6965"/>
                  </a:cubicBezTo>
                  <a:lnTo>
                    <a:pt x="9049" y="6834"/>
                  </a:lnTo>
                  <a:lnTo>
                    <a:pt x="9240" y="7025"/>
                  </a:lnTo>
                  <a:cubicBezTo>
                    <a:pt x="9370" y="7156"/>
                    <a:pt x="9549" y="7215"/>
                    <a:pt x="9728" y="7215"/>
                  </a:cubicBezTo>
                  <a:cubicBezTo>
                    <a:pt x="9906" y="7215"/>
                    <a:pt x="10085" y="7156"/>
                    <a:pt x="10228" y="7025"/>
                  </a:cubicBezTo>
                  <a:lnTo>
                    <a:pt x="10418" y="6834"/>
                  </a:lnTo>
                  <a:lnTo>
                    <a:pt x="10978" y="7108"/>
                  </a:lnTo>
                  <a:cubicBezTo>
                    <a:pt x="11121" y="7168"/>
                    <a:pt x="11192" y="7311"/>
                    <a:pt x="11192" y="7442"/>
                  </a:cubicBezTo>
                  <a:lnTo>
                    <a:pt x="11192" y="8692"/>
                  </a:lnTo>
                  <a:cubicBezTo>
                    <a:pt x="11192" y="8775"/>
                    <a:pt x="11264" y="8858"/>
                    <a:pt x="11359" y="8858"/>
                  </a:cubicBezTo>
                  <a:cubicBezTo>
                    <a:pt x="11442" y="8858"/>
                    <a:pt x="11514" y="8775"/>
                    <a:pt x="11514" y="8692"/>
                  </a:cubicBezTo>
                  <a:lnTo>
                    <a:pt x="11514" y="7442"/>
                  </a:lnTo>
                  <a:cubicBezTo>
                    <a:pt x="11537" y="7168"/>
                    <a:pt x="11383" y="6930"/>
                    <a:pt x="11145" y="6799"/>
                  </a:cubicBezTo>
                  <a:lnTo>
                    <a:pt x="10466" y="6453"/>
                  </a:lnTo>
                  <a:lnTo>
                    <a:pt x="10466" y="6441"/>
                  </a:lnTo>
                  <a:lnTo>
                    <a:pt x="10466" y="6096"/>
                  </a:lnTo>
                  <a:cubicBezTo>
                    <a:pt x="10740" y="5906"/>
                    <a:pt x="10942" y="5596"/>
                    <a:pt x="11002" y="5239"/>
                  </a:cubicBezTo>
                  <a:cubicBezTo>
                    <a:pt x="11133" y="5013"/>
                    <a:pt x="11192" y="4775"/>
                    <a:pt x="11192" y="4525"/>
                  </a:cubicBezTo>
                  <a:cubicBezTo>
                    <a:pt x="11192" y="4048"/>
                    <a:pt x="10966" y="3632"/>
                    <a:pt x="10609" y="3382"/>
                  </a:cubicBezTo>
                  <a:cubicBezTo>
                    <a:pt x="10621" y="3298"/>
                    <a:pt x="10644" y="3239"/>
                    <a:pt x="10644" y="3167"/>
                  </a:cubicBezTo>
                  <a:cubicBezTo>
                    <a:pt x="10644" y="2727"/>
                    <a:pt x="10240" y="2369"/>
                    <a:pt x="9751" y="2369"/>
                  </a:cubicBezTo>
                  <a:cubicBezTo>
                    <a:pt x="9251" y="2369"/>
                    <a:pt x="8859" y="2727"/>
                    <a:pt x="8859" y="3167"/>
                  </a:cubicBezTo>
                  <a:cubicBezTo>
                    <a:pt x="8859" y="3239"/>
                    <a:pt x="8870" y="3322"/>
                    <a:pt x="8882" y="3382"/>
                  </a:cubicBezTo>
                  <a:cubicBezTo>
                    <a:pt x="8680" y="3536"/>
                    <a:pt x="8513" y="3751"/>
                    <a:pt x="8406" y="3989"/>
                  </a:cubicBezTo>
                  <a:cubicBezTo>
                    <a:pt x="8358" y="3572"/>
                    <a:pt x="8323" y="3084"/>
                    <a:pt x="8275" y="2512"/>
                  </a:cubicBezTo>
                  <a:cubicBezTo>
                    <a:pt x="8216" y="1774"/>
                    <a:pt x="7942" y="1131"/>
                    <a:pt x="7501" y="679"/>
                  </a:cubicBezTo>
                  <a:cubicBezTo>
                    <a:pt x="7049" y="238"/>
                    <a:pt x="6442" y="0"/>
                    <a:pt x="576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Google Shape;12255;p85">
              <a:extLst>
                <a:ext uri="{FF2B5EF4-FFF2-40B4-BE49-F238E27FC236}">
                  <a16:creationId xmlns:a16="http://schemas.microsoft.com/office/drawing/2014/main" id="{9A8FC4E8-BDDC-4C90-B01A-D1182F2E9259}"/>
                </a:ext>
              </a:extLst>
            </p:cNvPr>
            <p:cNvSpPr/>
            <p:nvPr/>
          </p:nvSpPr>
          <p:spPr>
            <a:xfrm>
              <a:off x="2114800" y="3635440"/>
              <a:ext cx="11045" cy="37941"/>
            </a:xfrm>
            <a:custGeom>
              <a:avLst/>
              <a:gdLst/>
              <a:ahLst/>
              <a:cxnLst/>
              <a:rect l="l" t="t" r="r" b="b"/>
              <a:pathLst>
                <a:path w="347" h="1192" extrusionOk="0">
                  <a:moveTo>
                    <a:pt x="167" y="1"/>
                  </a:moveTo>
                  <a:cubicBezTo>
                    <a:pt x="72" y="1"/>
                    <a:pt x="1" y="72"/>
                    <a:pt x="1" y="156"/>
                  </a:cubicBezTo>
                  <a:lnTo>
                    <a:pt x="1" y="1025"/>
                  </a:lnTo>
                  <a:cubicBezTo>
                    <a:pt x="1" y="1108"/>
                    <a:pt x="72" y="1191"/>
                    <a:pt x="167" y="1191"/>
                  </a:cubicBezTo>
                  <a:cubicBezTo>
                    <a:pt x="251" y="1191"/>
                    <a:pt x="322" y="1108"/>
                    <a:pt x="322" y="1025"/>
                  </a:cubicBezTo>
                  <a:lnTo>
                    <a:pt x="322" y="156"/>
                  </a:lnTo>
                  <a:cubicBezTo>
                    <a:pt x="346" y="72"/>
                    <a:pt x="251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8" name="Google Shape;12242;p85">
            <a:extLst>
              <a:ext uri="{FF2B5EF4-FFF2-40B4-BE49-F238E27FC236}">
                <a16:creationId xmlns:a16="http://schemas.microsoft.com/office/drawing/2014/main" id="{ECD0A9B1-E9A8-4D18-B736-40DA581F08E7}"/>
              </a:ext>
            </a:extLst>
          </p:cNvPr>
          <p:cNvGrpSpPr/>
          <p:nvPr/>
        </p:nvGrpSpPr>
        <p:grpSpPr>
          <a:xfrm>
            <a:off x="0" y="4564204"/>
            <a:ext cx="939023" cy="546164"/>
            <a:chOff x="1306445" y="3397829"/>
            <a:chExt cx="367255" cy="269855"/>
          </a:xfrm>
        </p:grpSpPr>
        <p:sp>
          <p:nvSpPr>
            <p:cNvPr id="29" name="Google Shape;12243;p85">
              <a:extLst>
                <a:ext uri="{FF2B5EF4-FFF2-40B4-BE49-F238E27FC236}">
                  <a16:creationId xmlns:a16="http://schemas.microsoft.com/office/drawing/2014/main" id="{49830C22-ED6D-45F5-A33C-E5E55E9C97B3}"/>
                </a:ext>
              </a:extLst>
            </p:cNvPr>
            <p:cNvSpPr/>
            <p:nvPr/>
          </p:nvSpPr>
          <p:spPr>
            <a:xfrm>
              <a:off x="1588395" y="3513054"/>
              <a:ext cx="45517" cy="16297"/>
            </a:xfrm>
            <a:custGeom>
              <a:avLst/>
              <a:gdLst/>
              <a:ahLst/>
              <a:cxnLst/>
              <a:rect l="l" t="t" r="r" b="b"/>
              <a:pathLst>
                <a:path w="1430" h="512" extrusionOk="0">
                  <a:moveTo>
                    <a:pt x="168" y="0"/>
                  </a:moveTo>
                  <a:cubicBezTo>
                    <a:pt x="72" y="0"/>
                    <a:pt x="1" y="71"/>
                    <a:pt x="1" y="167"/>
                  </a:cubicBezTo>
                  <a:cubicBezTo>
                    <a:pt x="1" y="250"/>
                    <a:pt x="72" y="333"/>
                    <a:pt x="168" y="333"/>
                  </a:cubicBezTo>
                  <a:cubicBezTo>
                    <a:pt x="358" y="333"/>
                    <a:pt x="906" y="357"/>
                    <a:pt x="1180" y="488"/>
                  </a:cubicBezTo>
                  <a:cubicBezTo>
                    <a:pt x="1204" y="512"/>
                    <a:pt x="1227" y="512"/>
                    <a:pt x="1251" y="512"/>
                  </a:cubicBezTo>
                  <a:cubicBezTo>
                    <a:pt x="1311" y="512"/>
                    <a:pt x="1370" y="476"/>
                    <a:pt x="1406" y="417"/>
                  </a:cubicBezTo>
                  <a:cubicBezTo>
                    <a:pt x="1430" y="333"/>
                    <a:pt x="1406" y="226"/>
                    <a:pt x="1323" y="191"/>
                  </a:cubicBezTo>
                  <a:cubicBezTo>
                    <a:pt x="942" y="0"/>
                    <a:pt x="191" y="0"/>
                    <a:pt x="16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Google Shape;12244;p85">
              <a:extLst>
                <a:ext uri="{FF2B5EF4-FFF2-40B4-BE49-F238E27FC236}">
                  <a16:creationId xmlns:a16="http://schemas.microsoft.com/office/drawing/2014/main" id="{20755942-3D2A-43C1-98C2-2D64E2D19E8E}"/>
                </a:ext>
              </a:extLst>
            </p:cNvPr>
            <p:cNvSpPr/>
            <p:nvPr/>
          </p:nvSpPr>
          <p:spPr>
            <a:xfrm>
              <a:off x="1306445" y="3397829"/>
              <a:ext cx="367255" cy="269091"/>
            </a:xfrm>
            <a:custGeom>
              <a:avLst/>
              <a:gdLst/>
              <a:ahLst/>
              <a:cxnLst/>
              <a:rect l="l" t="t" r="r" b="b"/>
              <a:pathLst>
                <a:path w="11538" h="8454" extrusionOk="0">
                  <a:moveTo>
                    <a:pt x="7573" y="334"/>
                  </a:moveTo>
                  <a:lnTo>
                    <a:pt x="7573" y="1965"/>
                  </a:lnTo>
                  <a:cubicBezTo>
                    <a:pt x="7573" y="2227"/>
                    <a:pt x="7525" y="2465"/>
                    <a:pt x="7418" y="2679"/>
                  </a:cubicBezTo>
                  <a:cubicBezTo>
                    <a:pt x="7395" y="2715"/>
                    <a:pt x="7395" y="2727"/>
                    <a:pt x="7395" y="2763"/>
                  </a:cubicBezTo>
                  <a:lnTo>
                    <a:pt x="7395" y="3239"/>
                  </a:lnTo>
                  <a:cubicBezTo>
                    <a:pt x="7395" y="3691"/>
                    <a:pt x="7216" y="4108"/>
                    <a:pt x="6883" y="4442"/>
                  </a:cubicBezTo>
                  <a:cubicBezTo>
                    <a:pt x="6835" y="4489"/>
                    <a:pt x="6787" y="4513"/>
                    <a:pt x="6740" y="4549"/>
                  </a:cubicBezTo>
                  <a:cubicBezTo>
                    <a:pt x="6466" y="4759"/>
                    <a:pt x="6137" y="4876"/>
                    <a:pt x="5785" y="4876"/>
                  </a:cubicBezTo>
                  <a:cubicBezTo>
                    <a:pt x="5739" y="4876"/>
                    <a:pt x="5692" y="4874"/>
                    <a:pt x="5644" y="4870"/>
                  </a:cubicBezTo>
                  <a:cubicBezTo>
                    <a:pt x="4787" y="4823"/>
                    <a:pt x="4108" y="4072"/>
                    <a:pt x="4108" y="3180"/>
                  </a:cubicBezTo>
                  <a:lnTo>
                    <a:pt x="4108" y="2763"/>
                  </a:lnTo>
                  <a:cubicBezTo>
                    <a:pt x="4108" y="2727"/>
                    <a:pt x="4108" y="2715"/>
                    <a:pt x="4096" y="2679"/>
                  </a:cubicBezTo>
                  <a:cubicBezTo>
                    <a:pt x="3989" y="2465"/>
                    <a:pt x="3930" y="2227"/>
                    <a:pt x="3930" y="1965"/>
                  </a:cubicBezTo>
                  <a:lnTo>
                    <a:pt x="3930" y="1608"/>
                  </a:lnTo>
                  <a:cubicBezTo>
                    <a:pt x="3930" y="917"/>
                    <a:pt x="4513" y="334"/>
                    <a:pt x="5216" y="334"/>
                  </a:cubicBezTo>
                  <a:close/>
                  <a:moveTo>
                    <a:pt x="1763" y="3025"/>
                  </a:moveTo>
                  <a:cubicBezTo>
                    <a:pt x="2049" y="3025"/>
                    <a:pt x="2311" y="3144"/>
                    <a:pt x="2525" y="3358"/>
                  </a:cubicBezTo>
                  <a:cubicBezTo>
                    <a:pt x="2715" y="3561"/>
                    <a:pt x="2846" y="3846"/>
                    <a:pt x="2858" y="4144"/>
                  </a:cubicBezTo>
                  <a:cubicBezTo>
                    <a:pt x="2858" y="4227"/>
                    <a:pt x="2882" y="4346"/>
                    <a:pt x="2882" y="4465"/>
                  </a:cubicBezTo>
                  <a:lnTo>
                    <a:pt x="2882" y="4501"/>
                  </a:lnTo>
                  <a:cubicBezTo>
                    <a:pt x="2703" y="4215"/>
                    <a:pt x="2406" y="4013"/>
                    <a:pt x="2049" y="3894"/>
                  </a:cubicBezTo>
                  <a:cubicBezTo>
                    <a:pt x="1703" y="3787"/>
                    <a:pt x="1406" y="3787"/>
                    <a:pt x="1406" y="3787"/>
                  </a:cubicBezTo>
                  <a:cubicBezTo>
                    <a:pt x="1358" y="3787"/>
                    <a:pt x="1310" y="3799"/>
                    <a:pt x="1287" y="3834"/>
                  </a:cubicBezTo>
                  <a:lnTo>
                    <a:pt x="977" y="4144"/>
                  </a:lnTo>
                  <a:cubicBezTo>
                    <a:pt x="918" y="4215"/>
                    <a:pt x="918" y="4323"/>
                    <a:pt x="977" y="4382"/>
                  </a:cubicBezTo>
                  <a:cubicBezTo>
                    <a:pt x="1013" y="4412"/>
                    <a:pt x="1057" y="4427"/>
                    <a:pt x="1101" y="4427"/>
                  </a:cubicBezTo>
                  <a:cubicBezTo>
                    <a:pt x="1144" y="4427"/>
                    <a:pt x="1185" y="4412"/>
                    <a:pt x="1215" y="4382"/>
                  </a:cubicBezTo>
                  <a:lnTo>
                    <a:pt x="1465" y="4108"/>
                  </a:lnTo>
                  <a:cubicBezTo>
                    <a:pt x="1691" y="4132"/>
                    <a:pt x="2382" y="4203"/>
                    <a:pt x="2668" y="4811"/>
                  </a:cubicBezTo>
                  <a:cubicBezTo>
                    <a:pt x="2596" y="5275"/>
                    <a:pt x="2215" y="5596"/>
                    <a:pt x="1763" y="5596"/>
                  </a:cubicBezTo>
                  <a:cubicBezTo>
                    <a:pt x="1251" y="5596"/>
                    <a:pt x="834" y="5180"/>
                    <a:pt x="834" y="4680"/>
                  </a:cubicBezTo>
                  <a:cubicBezTo>
                    <a:pt x="834" y="4584"/>
                    <a:pt x="763" y="4513"/>
                    <a:pt x="679" y="4513"/>
                  </a:cubicBezTo>
                  <a:lnTo>
                    <a:pt x="644" y="4513"/>
                  </a:lnTo>
                  <a:lnTo>
                    <a:pt x="644" y="4465"/>
                  </a:lnTo>
                  <a:cubicBezTo>
                    <a:pt x="644" y="4346"/>
                    <a:pt x="644" y="4251"/>
                    <a:pt x="656" y="4144"/>
                  </a:cubicBezTo>
                  <a:cubicBezTo>
                    <a:pt x="679" y="3846"/>
                    <a:pt x="810" y="3561"/>
                    <a:pt x="1001" y="3358"/>
                  </a:cubicBezTo>
                  <a:cubicBezTo>
                    <a:pt x="1215" y="3144"/>
                    <a:pt x="1477" y="3025"/>
                    <a:pt x="1763" y="3025"/>
                  </a:cubicBezTo>
                  <a:close/>
                  <a:moveTo>
                    <a:pt x="10657" y="3025"/>
                  </a:moveTo>
                  <a:lnTo>
                    <a:pt x="10657" y="3727"/>
                  </a:lnTo>
                  <a:cubicBezTo>
                    <a:pt x="10657" y="3846"/>
                    <a:pt x="10633" y="3953"/>
                    <a:pt x="10585" y="4049"/>
                  </a:cubicBezTo>
                  <a:lnTo>
                    <a:pt x="10502" y="4251"/>
                  </a:lnTo>
                  <a:cubicBezTo>
                    <a:pt x="10478" y="4275"/>
                    <a:pt x="10478" y="4287"/>
                    <a:pt x="10478" y="4323"/>
                  </a:cubicBezTo>
                  <a:lnTo>
                    <a:pt x="10478" y="4680"/>
                  </a:lnTo>
                  <a:cubicBezTo>
                    <a:pt x="10478" y="4930"/>
                    <a:pt x="10383" y="5168"/>
                    <a:pt x="10204" y="5346"/>
                  </a:cubicBezTo>
                  <a:cubicBezTo>
                    <a:pt x="10044" y="5507"/>
                    <a:pt x="9835" y="5600"/>
                    <a:pt x="9605" y="5600"/>
                  </a:cubicBezTo>
                  <a:cubicBezTo>
                    <a:pt x="9579" y="5600"/>
                    <a:pt x="9552" y="5599"/>
                    <a:pt x="9526" y="5596"/>
                  </a:cubicBezTo>
                  <a:cubicBezTo>
                    <a:pt x="9038" y="5585"/>
                    <a:pt x="8633" y="5156"/>
                    <a:pt x="8633" y="4632"/>
                  </a:cubicBezTo>
                  <a:lnTo>
                    <a:pt x="8633" y="4323"/>
                  </a:lnTo>
                  <a:cubicBezTo>
                    <a:pt x="8633" y="4287"/>
                    <a:pt x="8633" y="4263"/>
                    <a:pt x="8621" y="4251"/>
                  </a:cubicBezTo>
                  <a:lnTo>
                    <a:pt x="8514" y="4037"/>
                  </a:lnTo>
                  <a:cubicBezTo>
                    <a:pt x="8466" y="3965"/>
                    <a:pt x="8454" y="3870"/>
                    <a:pt x="8454" y="3787"/>
                  </a:cubicBezTo>
                  <a:lnTo>
                    <a:pt x="8454" y="3775"/>
                  </a:lnTo>
                  <a:cubicBezTo>
                    <a:pt x="8454" y="3370"/>
                    <a:pt x="8788" y="3025"/>
                    <a:pt x="9204" y="3025"/>
                  </a:cubicBezTo>
                  <a:close/>
                  <a:moveTo>
                    <a:pt x="584" y="5180"/>
                  </a:moveTo>
                  <a:cubicBezTo>
                    <a:pt x="679" y="5406"/>
                    <a:pt x="834" y="5596"/>
                    <a:pt x="1037" y="5739"/>
                  </a:cubicBezTo>
                  <a:lnTo>
                    <a:pt x="1037" y="5925"/>
                  </a:lnTo>
                  <a:lnTo>
                    <a:pt x="1037" y="5925"/>
                  </a:lnTo>
                  <a:cubicBezTo>
                    <a:pt x="723" y="5807"/>
                    <a:pt x="571" y="5655"/>
                    <a:pt x="501" y="5585"/>
                  </a:cubicBezTo>
                  <a:cubicBezTo>
                    <a:pt x="537" y="5466"/>
                    <a:pt x="572" y="5335"/>
                    <a:pt x="584" y="5180"/>
                  </a:cubicBezTo>
                  <a:close/>
                  <a:moveTo>
                    <a:pt x="2918" y="5168"/>
                  </a:moveTo>
                  <a:cubicBezTo>
                    <a:pt x="2942" y="5323"/>
                    <a:pt x="2965" y="5454"/>
                    <a:pt x="3013" y="5573"/>
                  </a:cubicBezTo>
                  <a:cubicBezTo>
                    <a:pt x="2953" y="5656"/>
                    <a:pt x="2787" y="5811"/>
                    <a:pt x="2477" y="5930"/>
                  </a:cubicBezTo>
                  <a:lnTo>
                    <a:pt x="2477" y="5716"/>
                  </a:lnTo>
                  <a:cubicBezTo>
                    <a:pt x="2668" y="5585"/>
                    <a:pt x="2834" y="5394"/>
                    <a:pt x="2918" y="5168"/>
                  </a:cubicBezTo>
                  <a:close/>
                  <a:moveTo>
                    <a:pt x="6668" y="4989"/>
                  </a:moveTo>
                  <a:lnTo>
                    <a:pt x="6668" y="5299"/>
                  </a:lnTo>
                  <a:lnTo>
                    <a:pt x="5751" y="5930"/>
                  </a:lnTo>
                  <a:lnTo>
                    <a:pt x="4823" y="5299"/>
                  </a:lnTo>
                  <a:lnTo>
                    <a:pt x="4823" y="4989"/>
                  </a:lnTo>
                  <a:cubicBezTo>
                    <a:pt x="5061" y="5120"/>
                    <a:pt x="5335" y="5204"/>
                    <a:pt x="5620" y="5215"/>
                  </a:cubicBezTo>
                  <a:lnTo>
                    <a:pt x="5751" y="5215"/>
                  </a:lnTo>
                  <a:cubicBezTo>
                    <a:pt x="6073" y="5215"/>
                    <a:pt x="6394" y="5144"/>
                    <a:pt x="6668" y="4989"/>
                  </a:cubicBezTo>
                  <a:close/>
                  <a:moveTo>
                    <a:pt x="9942" y="5882"/>
                  </a:moveTo>
                  <a:lnTo>
                    <a:pt x="9942" y="5954"/>
                  </a:lnTo>
                  <a:cubicBezTo>
                    <a:pt x="9942" y="5989"/>
                    <a:pt x="9942" y="6025"/>
                    <a:pt x="9966" y="6061"/>
                  </a:cubicBezTo>
                  <a:lnTo>
                    <a:pt x="9561" y="6454"/>
                  </a:lnTo>
                  <a:lnTo>
                    <a:pt x="9169" y="6061"/>
                  </a:lnTo>
                  <a:cubicBezTo>
                    <a:pt x="9169" y="6025"/>
                    <a:pt x="9192" y="6001"/>
                    <a:pt x="9192" y="5954"/>
                  </a:cubicBezTo>
                  <a:lnTo>
                    <a:pt x="9192" y="5882"/>
                  </a:lnTo>
                  <a:cubicBezTo>
                    <a:pt x="9288" y="5918"/>
                    <a:pt x="9407" y="5942"/>
                    <a:pt x="9526" y="5942"/>
                  </a:cubicBezTo>
                  <a:lnTo>
                    <a:pt x="9573" y="5942"/>
                  </a:lnTo>
                  <a:cubicBezTo>
                    <a:pt x="9704" y="5942"/>
                    <a:pt x="9823" y="5930"/>
                    <a:pt x="9942" y="5882"/>
                  </a:cubicBezTo>
                  <a:close/>
                  <a:moveTo>
                    <a:pt x="2120" y="5882"/>
                  </a:moveTo>
                  <a:lnTo>
                    <a:pt x="2120" y="6061"/>
                  </a:lnTo>
                  <a:cubicBezTo>
                    <a:pt x="2120" y="6120"/>
                    <a:pt x="2132" y="6180"/>
                    <a:pt x="2168" y="6228"/>
                  </a:cubicBezTo>
                  <a:lnTo>
                    <a:pt x="2013" y="6394"/>
                  </a:lnTo>
                  <a:cubicBezTo>
                    <a:pt x="1941" y="6460"/>
                    <a:pt x="1849" y="6492"/>
                    <a:pt x="1755" y="6492"/>
                  </a:cubicBezTo>
                  <a:cubicBezTo>
                    <a:pt x="1662" y="6492"/>
                    <a:pt x="1566" y="6460"/>
                    <a:pt x="1489" y="6394"/>
                  </a:cubicBezTo>
                  <a:lnTo>
                    <a:pt x="1322" y="6239"/>
                  </a:lnTo>
                  <a:cubicBezTo>
                    <a:pt x="1358" y="6192"/>
                    <a:pt x="1370" y="6132"/>
                    <a:pt x="1370" y="6073"/>
                  </a:cubicBezTo>
                  <a:lnTo>
                    <a:pt x="1370" y="5882"/>
                  </a:lnTo>
                  <a:cubicBezTo>
                    <a:pt x="1489" y="5918"/>
                    <a:pt x="1608" y="5942"/>
                    <a:pt x="1751" y="5942"/>
                  </a:cubicBezTo>
                  <a:cubicBezTo>
                    <a:pt x="1882" y="5942"/>
                    <a:pt x="2001" y="5930"/>
                    <a:pt x="2120" y="5882"/>
                  </a:cubicBezTo>
                  <a:close/>
                  <a:moveTo>
                    <a:pt x="4692" y="5620"/>
                  </a:moveTo>
                  <a:lnTo>
                    <a:pt x="5490" y="6168"/>
                  </a:lnTo>
                  <a:lnTo>
                    <a:pt x="5061" y="6585"/>
                  </a:lnTo>
                  <a:lnTo>
                    <a:pt x="5049" y="6585"/>
                  </a:lnTo>
                  <a:lnTo>
                    <a:pt x="4525" y="5799"/>
                  </a:lnTo>
                  <a:lnTo>
                    <a:pt x="4692" y="5620"/>
                  </a:lnTo>
                  <a:close/>
                  <a:moveTo>
                    <a:pt x="6823" y="5596"/>
                  </a:moveTo>
                  <a:lnTo>
                    <a:pt x="6978" y="5775"/>
                  </a:lnTo>
                  <a:lnTo>
                    <a:pt x="6466" y="6585"/>
                  </a:lnTo>
                  <a:lnTo>
                    <a:pt x="6442" y="6585"/>
                  </a:lnTo>
                  <a:lnTo>
                    <a:pt x="6013" y="6156"/>
                  </a:lnTo>
                  <a:lnTo>
                    <a:pt x="6823" y="5596"/>
                  </a:lnTo>
                  <a:close/>
                  <a:moveTo>
                    <a:pt x="5251" y="1"/>
                  </a:moveTo>
                  <a:cubicBezTo>
                    <a:pt x="4358" y="1"/>
                    <a:pt x="3632" y="739"/>
                    <a:pt x="3632" y="1632"/>
                  </a:cubicBezTo>
                  <a:lnTo>
                    <a:pt x="3632" y="1989"/>
                  </a:lnTo>
                  <a:cubicBezTo>
                    <a:pt x="3632" y="2263"/>
                    <a:pt x="3692" y="2548"/>
                    <a:pt x="3811" y="2799"/>
                  </a:cubicBezTo>
                  <a:lnTo>
                    <a:pt x="3811" y="3191"/>
                  </a:lnTo>
                  <a:cubicBezTo>
                    <a:pt x="3811" y="3834"/>
                    <a:pt x="4096" y="4394"/>
                    <a:pt x="4537" y="4763"/>
                  </a:cubicBezTo>
                  <a:lnTo>
                    <a:pt x="4537" y="5335"/>
                  </a:lnTo>
                  <a:lnTo>
                    <a:pt x="4227" y="5656"/>
                  </a:lnTo>
                  <a:cubicBezTo>
                    <a:pt x="4204" y="5692"/>
                    <a:pt x="4180" y="5751"/>
                    <a:pt x="4180" y="5799"/>
                  </a:cubicBezTo>
                  <a:lnTo>
                    <a:pt x="3144" y="6168"/>
                  </a:lnTo>
                  <a:cubicBezTo>
                    <a:pt x="3073" y="6192"/>
                    <a:pt x="2989" y="6228"/>
                    <a:pt x="2930" y="6275"/>
                  </a:cubicBezTo>
                  <a:lnTo>
                    <a:pt x="2775" y="6180"/>
                  </a:lnTo>
                  <a:cubicBezTo>
                    <a:pt x="3263" y="5977"/>
                    <a:pt x="3406" y="5680"/>
                    <a:pt x="3430" y="5656"/>
                  </a:cubicBezTo>
                  <a:cubicBezTo>
                    <a:pt x="3454" y="5620"/>
                    <a:pt x="3454" y="5561"/>
                    <a:pt x="3430" y="5513"/>
                  </a:cubicBezTo>
                  <a:cubicBezTo>
                    <a:pt x="3311" y="5275"/>
                    <a:pt x="3287" y="4811"/>
                    <a:pt x="3275" y="4453"/>
                  </a:cubicBezTo>
                  <a:cubicBezTo>
                    <a:pt x="3275" y="4334"/>
                    <a:pt x="3263" y="4215"/>
                    <a:pt x="3263" y="4132"/>
                  </a:cubicBezTo>
                  <a:cubicBezTo>
                    <a:pt x="3204" y="3310"/>
                    <a:pt x="2596" y="2691"/>
                    <a:pt x="1822" y="2691"/>
                  </a:cubicBezTo>
                  <a:cubicBezTo>
                    <a:pt x="1060" y="2691"/>
                    <a:pt x="429" y="3310"/>
                    <a:pt x="370" y="4132"/>
                  </a:cubicBezTo>
                  <a:cubicBezTo>
                    <a:pt x="370" y="4227"/>
                    <a:pt x="358" y="4334"/>
                    <a:pt x="358" y="4453"/>
                  </a:cubicBezTo>
                  <a:cubicBezTo>
                    <a:pt x="346" y="4811"/>
                    <a:pt x="334" y="5263"/>
                    <a:pt x="215" y="5513"/>
                  </a:cubicBezTo>
                  <a:cubicBezTo>
                    <a:pt x="179" y="5561"/>
                    <a:pt x="179" y="5620"/>
                    <a:pt x="215" y="5656"/>
                  </a:cubicBezTo>
                  <a:cubicBezTo>
                    <a:pt x="215" y="5680"/>
                    <a:pt x="370" y="5977"/>
                    <a:pt x="870" y="6180"/>
                  </a:cubicBezTo>
                  <a:lnTo>
                    <a:pt x="406" y="6406"/>
                  </a:lnTo>
                  <a:cubicBezTo>
                    <a:pt x="167" y="6525"/>
                    <a:pt x="1" y="6775"/>
                    <a:pt x="1" y="7049"/>
                  </a:cubicBezTo>
                  <a:lnTo>
                    <a:pt x="1" y="8299"/>
                  </a:lnTo>
                  <a:cubicBezTo>
                    <a:pt x="1" y="8383"/>
                    <a:pt x="72" y="8454"/>
                    <a:pt x="167" y="8454"/>
                  </a:cubicBezTo>
                  <a:cubicBezTo>
                    <a:pt x="251" y="8454"/>
                    <a:pt x="334" y="8383"/>
                    <a:pt x="334" y="8299"/>
                  </a:cubicBezTo>
                  <a:lnTo>
                    <a:pt x="334" y="7049"/>
                  </a:lnTo>
                  <a:cubicBezTo>
                    <a:pt x="334" y="6894"/>
                    <a:pt x="406" y="6775"/>
                    <a:pt x="537" y="6704"/>
                  </a:cubicBezTo>
                  <a:lnTo>
                    <a:pt x="1108" y="6418"/>
                  </a:lnTo>
                  <a:lnTo>
                    <a:pt x="1299" y="6609"/>
                  </a:lnTo>
                  <a:cubicBezTo>
                    <a:pt x="1429" y="6751"/>
                    <a:pt x="1608" y="6811"/>
                    <a:pt x="1787" y="6811"/>
                  </a:cubicBezTo>
                  <a:cubicBezTo>
                    <a:pt x="1965" y="6811"/>
                    <a:pt x="2144" y="6751"/>
                    <a:pt x="2275" y="6609"/>
                  </a:cubicBezTo>
                  <a:lnTo>
                    <a:pt x="2477" y="6418"/>
                  </a:lnTo>
                  <a:lnTo>
                    <a:pt x="2656" y="6513"/>
                  </a:lnTo>
                  <a:cubicBezTo>
                    <a:pt x="2561" y="6644"/>
                    <a:pt x="2513" y="6811"/>
                    <a:pt x="2513" y="6990"/>
                  </a:cubicBezTo>
                  <a:lnTo>
                    <a:pt x="2513" y="8299"/>
                  </a:lnTo>
                  <a:cubicBezTo>
                    <a:pt x="2513" y="8383"/>
                    <a:pt x="2596" y="8454"/>
                    <a:pt x="2680" y="8454"/>
                  </a:cubicBezTo>
                  <a:cubicBezTo>
                    <a:pt x="2775" y="8454"/>
                    <a:pt x="2846" y="8383"/>
                    <a:pt x="2846" y="8299"/>
                  </a:cubicBezTo>
                  <a:lnTo>
                    <a:pt x="2846" y="6990"/>
                  </a:lnTo>
                  <a:cubicBezTo>
                    <a:pt x="2846" y="6751"/>
                    <a:pt x="2989" y="6537"/>
                    <a:pt x="3215" y="6466"/>
                  </a:cubicBezTo>
                  <a:lnTo>
                    <a:pt x="4323" y="6061"/>
                  </a:lnTo>
                  <a:lnTo>
                    <a:pt x="4775" y="6751"/>
                  </a:lnTo>
                  <a:cubicBezTo>
                    <a:pt x="4835" y="6835"/>
                    <a:pt x="4930" y="6894"/>
                    <a:pt x="5037" y="6894"/>
                  </a:cubicBezTo>
                  <a:lnTo>
                    <a:pt x="5061" y="6894"/>
                  </a:lnTo>
                  <a:cubicBezTo>
                    <a:pt x="5156" y="6894"/>
                    <a:pt x="5239" y="6870"/>
                    <a:pt x="5311" y="6787"/>
                  </a:cubicBezTo>
                  <a:lnTo>
                    <a:pt x="5597" y="6513"/>
                  </a:lnTo>
                  <a:lnTo>
                    <a:pt x="5597" y="8275"/>
                  </a:lnTo>
                  <a:cubicBezTo>
                    <a:pt x="5597" y="8371"/>
                    <a:pt x="5668" y="8442"/>
                    <a:pt x="5763" y="8442"/>
                  </a:cubicBezTo>
                  <a:cubicBezTo>
                    <a:pt x="5847" y="8442"/>
                    <a:pt x="5930" y="8371"/>
                    <a:pt x="5930" y="8275"/>
                  </a:cubicBezTo>
                  <a:lnTo>
                    <a:pt x="5930" y="6513"/>
                  </a:lnTo>
                  <a:lnTo>
                    <a:pt x="6204" y="6787"/>
                  </a:lnTo>
                  <a:cubicBezTo>
                    <a:pt x="6263" y="6847"/>
                    <a:pt x="6359" y="6894"/>
                    <a:pt x="6466" y="6894"/>
                  </a:cubicBezTo>
                  <a:lnTo>
                    <a:pt x="6490" y="6894"/>
                  </a:lnTo>
                  <a:cubicBezTo>
                    <a:pt x="6597" y="6882"/>
                    <a:pt x="6680" y="6835"/>
                    <a:pt x="6740" y="6751"/>
                  </a:cubicBezTo>
                  <a:lnTo>
                    <a:pt x="7204" y="6061"/>
                  </a:lnTo>
                  <a:lnTo>
                    <a:pt x="8311" y="6466"/>
                  </a:lnTo>
                  <a:cubicBezTo>
                    <a:pt x="8526" y="6537"/>
                    <a:pt x="8680" y="6751"/>
                    <a:pt x="8680" y="6990"/>
                  </a:cubicBezTo>
                  <a:lnTo>
                    <a:pt x="8680" y="8299"/>
                  </a:lnTo>
                  <a:cubicBezTo>
                    <a:pt x="8680" y="8383"/>
                    <a:pt x="8752" y="8454"/>
                    <a:pt x="8847" y="8454"/>
                  </a:cubicBezTo>
                  <a:cubicBezTo>
                    <a:pt x="8930" y="8454"/>
                    <a:pt x="9002" y="8383"/>
                    <a:pt x="9002" y="8299"/>
                  </a:cubicBezTo>
                  <a:lnTo>
                    <a:pt x="9002" y="6990"/>
                  </a:lnTo>
                  <a:cubicBezTo>
                    <a:pt x="9002" y="6751"/>
                    <a:pt x="8919" y="6525"/>
                    <a:pt x="8752" y="6358"/>
                  </a:cubicBezTo>
                  <a:lnTo>
                    <a:pt x="8799" y="6347"/>
                  </a:lnTo>
                  <a:cubicBezTo>
                    <a:pt x="8847" y="6335"/>
                    <a:pt x="8907" y="6311"/>
                    <a:pt x="8966" y="6287"/>
                  </a:cubicBezTo>
                  <a:lnTo>
                    <a:pt x="9395" y="6716"/>
                  </a:lnTo>
                  <a:lnTo>
                    <a:pt x="9395" y="8275"/>
                  </a:lnTo>
                  <a:cubicBezTo>
                    <a:pt x="9395" y="8371"/>
                    <a:pt x="9466" y="8442"/>
                    <a:pt x="9561" y="8442"/>
                  </a:cubicBezTo>
                  <a:cubicBezTo>
                    <a:pt x="9645" y="8442"/>
                    <a:pt x="9728" y="8371"/>
                    <a:pt x="9728" y="8275"/>
                  </a:cubicBezTo>
                  <a:lnTo>
                    <a:pt x="9728" y="6716"/>
                  </a:lnTo>
                  <a:lnTo>
                    <a:pt x="10157" y="6287"/>
                  </a:lnTo>
                  <a:cubicBezTo>
                    <a:pt x="10181" y="6299"/>
                    <a:pt x="10204" y="6299"/>
                    <a:pt x="10228" y="6311"/>
                  </a:cubicBezTo>
                  <a:lnTo>
                    <a:pt x="10931" y="6513"/>
                  </a:lnTo>
                  <a:cubicBezTo>
                    <a:pt x="11097" y="6549"/>
                    <a:pt x="11193" y="6704"/>
                    <a:pt x="11193" y="6870"/>
                  </a:cubicBezTo>
                  <a:lnTo>
                    <a:pt x="11193" y="8263"/>
                  </a:lnTo>
                  <a:cubicBezTo>
                    <a:pt x="11193" y="8359"/>
                    <a:pt x="11276" y="8430"/>
                    <a:pt x="11359" y="8430"/>
                  </a:cubicBezTo>
                  <a:cubicBezTo>
                    <a:pt x="11455" y="8430"/>
                    <a:pt x="11526" y="8359"/>
                    <a:pt x="11526" y="8263"/>
                  </a:cubicBezTo>
                  <a:lnTo>
                    <a:pt x="11526" y="6870"/>
                  </a:lnTo>
                  <a:cubicBezTo>
                    <a:pt x="11538" y="6597"/>
                    <a:pt x="11335" y="6311"/>
                    <a:pt x="11014" y="6228"/>
                  </a:cubicBezTo>
                  <a:lnTo>
                    <a:pt x="10323" y="6037"/>
                  </a:lnTo>
                  <a:cubicBezTo>
                    <a:pt x="10288" y="6013"/>
                    <a:pt x="10276" y="6001"/>
                    <a:pt x="10276" y="5954"/>
                  </a:cubicBezTo>
                  <a:lnTo>
                    <a:pt x="10276" y="5716"/>
                  </a:lnTo>
                  <a:cubicBezTo>
                    <a:pt x="10335" y="5680"/>
                    <a:pt x="10383" y="5632"/>
                    <a:pt x="10443" y="5585"/>
                  </a:cubicBezTo>
                  <a:cubicBezTo>
                    <a:pt x="10693" y="5346"/>
                    <a:pt x="10824" y="5025"/>
                    <a:pt x="10824" y="4680"/>
                  </a:cubicBezTo>
                  <a:lnTo>
                    <a:pt x="10824" y="4346"/>
                  </a:lnTo>
                  <a:lnTo>
                    <a:pt x="10895" y="4215"/>
                  </a:lnTo>
                  <a:cubicBezTo>
                    <a:pt x="10978" y="4072"/>
                    <a:pt x="11014" y="3906"/>
                    <a:pt x="11014" y="3739"/>
                  </a:cubicBezTo>
                  <a:lnTo>
                    <a:pt x="11014" y="2858"/>
                  </a:lnTo>
                  <a:cubicBezTo>
                    <a:pt x="11014" y="2775"/>
                    <a:pt x="10943" y="2691"/>
                    <a:pt x="10859" y="2691"/>
                  </a:cubicBezTo>
                  <a:lnTo>
                    <a:pt x="9216" y="2691"/>
                  </a:lnTo>
                  <a:cubicBezTo>
                    <a:pt x="8621" y="2691"/>
                    <a:pt x="8145" y="3180"/>
                    <a:pt x="8145" y="3775"/>
                  </a:cubicBezTo>
                  <a:lnTo>
                    <a:pt x="8145" y="3787"/>
                  </a:lnTo>
                  <a:cubicBezTo>
                    <a:pt x="8145" y="3918"/>
                    <a:pt x="8180" y="4072"/>
                    <a:pt x="8240" y="4192"/>
                  </a:cubicBezTo>
                  <a:lnTo>
                    <a:pt x="8323" y="4370"/>
                  </a:lnTo>
                  <a:lnTo>
                    <a:pt x="8323" y="4644"/>
                  </a:lnTo>
                  <a:cubicBezTo>
                    <a:pt x="8323" y="5096"/>
                    <a:pt x="8549" y="5477"/>
                    <a:pt x="8871" y="5716"/>
                  </a:cubicBezTo>
                  <a:lnTo>
                    <a:pt x="8871" y="5954"/>
                  </a:lnTo>
                  <a:cubicBezTo>
                    <a:pt x="8871" y="6001"/>
                    <a:pt x="8871" y="6013"/>
                    <a:pt x="8740" y="6049"/>
                  </a:cubicBezTo>
                  <a:lnTo>
                    <a:pt x="8395" y="6156"/>
                  </a:lnTo>
                  <a:lnTo>
                    <a:pt x="7418" y="5799"/>
                  </a:lnTo>
                  <a:cubicBezTo>
                    <a:pt x="7418" y="5751"/>
                    <a:pt x="7406" y="5704"/>
                    <a:pt x="7371" y="5656"/>
                  </a:cubicBezTo>
                  <a:lnTo>
                    <a:pt x="7061" y="5335"/>
                  </a:lnTo>
                  <a:lnTo>
                    <a:pt x="7061" y="4787"/>
                  </a:lnTo>
                  <a:cubicBezTo>
                    <a:pt x="7085" y="4751"/>
                    <a:pt x="7121" y="4727"/>
                    <a:pt x="7168" y="4692"/>
                  </a:cubicBezTo>
                  <a:cubicBezTo>
                    <a:pt x="7561" y="4323"/>
                    <a:pt x="7787" y="3787"/>
                    <a:pt x="7787" y="3251"/>
                  </a:cubicBezTo>
                  <a:lnTo>
                    <a:pt x="7787" y="2799"/>
                  </a:lnTo>
                  <a:cubicBezTo>
                    <a:pt x="7906" y="2537"/>
                    <a:pt x="7966" y="2263"/>
                    <a:pt x="7966" y="1989"/>
                  </a:cubicBezTo>
                  <a:lnTo>
                    <a:pt x="7966" y="167"/>
                  </a:lnTo>
                  <a:cubicBezTo>
                    <a:pt x="7966" y="84"/>
                    <a:pt x="7895" y="1"/>
                    <a:pt x="779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Google Shape;12245;p85">
              <a:extLst>
                <a:ext uri="{FF2B5EF4-FFF2-40B4-BE49-F238E27FC236}">
                  <a16:creationId xmlns:a16="http://schemas.microsoft.com/office/drawing/2014/main" id="{908EF041-A3D8-461E-A207-7C06E87053E0}"/>
                </a:ext>
              </a:extLst>
            </p:cNvPr>
            <p:cNvSpPr/>
            <p:nvPr/>
          </p:nvSpPr>
          <p:spPr>
            <a:xfrm>
              <a:off x="1639960" y="3622549"/>
              <a:ext cx="10631" cy="45135"/>
            </a:xfrm>
            <a:custGeom>
              <a:avLst/>
              <a:gdLst/>
              <a:ahLst/>
              <a:cxnLst/>
              <a:rect l="l" t="t" r="r" b="b"/>
              <a:pathLst>
                <a:path w="334" h="1418" extrusionOk="0">
                  <a:moveTo>
                    <a:pt x="167" y="1"/>
                  </a:moveTo>
                  <a:cubicBezTo>
                    <a:pt x="84" y="1"/>
                    <a:pt x="0" y="72"/>
                    <a:pt x="0" y="168"/>
                  </a:cubicBezTo>
                  <a:lnTo>
                    <a:pt x="0" y="1251"/>
                  </a:lnTo>
                  <a:cubicBezTo>
                    <a:pt x="0" y="1334"/>
                    <a:pt x="84" y="1418"/>
                    <a:pt x="167" y="1418"/>
                  </a:cubicBezTo>
                  <a:cubicBezTo>
                    <a:pt x="262" y="1418"/>
                    <a:pt x="334" y="1334"/>
                    <a:pt x="334" y="1251"/>
                  </a:cubicBezTo>
                  <a:lnTo>
                    <a:pt x="334" y="168"/>
                  </a:lnTo>
                  <a:cubicBezTo>
                    <a:pt x="334" y="72"/>
                    <a:pt x="262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Google Shape;12246;p85">
              <a:extLst>
                <a:ext uri="{FF2B5EF4-FFF2-40B4-BE49-F238E27FC236}">
                  <a16:creationId xmlns:a16="http://schemas.microsoft.com/office/drawing/2014/main" id="{4F19B350-BEE0-4CF4-B0AA-CAC28282E598}"/>
                </a:ext>
              </a:extLst>
            </p:cNvPr>
            <p:cNvSpPr/>
            <p:nvPr/>
          </p:nvSpPr>
          <p:spPr>
            <a:xfrm>
              <a:off x="1444014" y="3446466"/>
              <a:ext cx="91734" cy="30589"/>
            </a:xfrm>
            <a:custGeom>
              <a:avLst/>
              <a:gdLst/>
              <a:ahLst/>
              <a:cxnLst/>
              <a:rect l="l" t="t" r="r" b="b"/>
              <a:pathLst>
                <a:path w="2882" h="961" extrusionOk="0">
                  <a:moveTo>
                    <a:pt x="1169" y="1"/>
                  </a:moveTo>
                  <a:cubicBezTo>
                    <a:pt x="820" y="1"/>
                    <a:pt x="503" y="37"/>
                    <a:pt x="298" y="68"/>
                  </a:cubicBezTo>
                  <a:cubicBezTo>
                    <a:pt x="120" y="104"/>
                    <a:pt x="1" y="247"/>
                    <a:pt x="1" y="413"/>
                  </a:cubicBezTo>
                  <a:lnTo>
                    <a:pt x="1" y="794"/>
                  </a:lnTo>
                  <a:cubicBezTo>
                    <a:pt x="1" y="890"/>
                    <a:pt x="72" y="961"/>
                    <a:pt x="167" y="961"/>
                  </a:cubicBezTo>
                  <a:cubicBezTo>
                    <a:pt x="251" y="961"/>
                    <a:pt x="322" y="890"/>
                    <a:pt x="322" y="794"/>
                  </a:cubicBezTo>
                  <a:lnTo>
                    <a:pt x="322" y="413"/>
                  </a:lnTo>
                  <a:cubicBezTo>
                    <a:pt x="322" y="413"/>
                    <a:pt x="322" y="401"/>
                    <a:pt x="346" y="401"/>
                  </a:cubicBezTo>
                  <a:cubicBezTo>
                    <a:pt x="514" y="373"/>
                    <a:pt x="820" y="331"/>
                    <a:pt x="1157" y="331"/>
                  </a:cubicBezTo>
                  <a:cubicBezTo>
                    <a:pt x="1250" y="331"/>
                    <a:pt x="1346" y="334"/>
                    <a:pt x="1441" y="342"/>
                  </a:cubicBezTo>
                  <a:cubicBezTo>
                    <a:pt x="1977" y="366"/>
                    <a:pt x="2346" y="497"/>
                    <a:pt x="2584" y="735"/>
                  </a:cubicBezTo>
                  <a:cubicBezTo>
                    <a:pt x="2614" y="765"/>
                    <a:pt x="2659" y="779"/>
                    <a:pt x="2703" y="779"/>
                  </a:cubicBezTo>
                  <a:cubicBezTo>
                    <a:pt x="2748" y="779"/>
                    <a:pt x="2793" y="765"/>
                    <a:pt x="2822" y="735"/>
                  </a:cubicBezTo>
                  <a:cubicBezTo>
                    <a:pt x="2882" y="675"/>
                    <a:pt x="2882" y="556"/>
                    <a:pt x="2822" y="497"/>
                  </a:cubicBezTo>
                  <a:cubicBezTo>
                    <a:pt x="2428" y="102"/>
                    <a:pt x="1753" y="1"/>
                    <a:pt x="116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Google Shape;12247;p85">
              <a:extLst>
                <a:ext uri="{FF2B5EF4-FFF2-40B4-BE49-F238E27FC236}">
                  <a16:creationId xmlns:a16="http://schemas.microsoft.com/office/drawing/2014/main" id="{7881A99E-35AE-4209-98D2-217C693DF893}"/>
                </a:ext>
              </a:extLst>
            </p:cNvPr>
            <p:cNvSpPr/>
            <p:nvPr/>
          </p:nvSpPr>
          <p:spPr>
            <a:xfrm>
              <a:off x="1420524" y="3633944"/>
              <a:ext cx="11013" cy="33740"/>
            </a:xfrm>
            <a:custGeom>
              <a:avLst/>
              <a:gdLst/>
              <a:ahLst/>
              <a:cxnLst/>
              <a:rect l="l" t="t" r="r" b="b"/>
              <a:pathLst>
                <a:path w="346" h="1060" extrusionOk="0">
                  <a:moveTo>
                    <a:pt x="167" y="0"/>
                  </a:moveTo>
                  <a:cubicBezTo>
                    <a:pt x="84" y="0"/>
                    <a:pt x="1" y="72"/>
                    <a:pt x="1" y="167"/>
                  </a:cubicBezTo>
                  <a:lnTo>
                    <a:pt x="1" y="893"/>
                  </a:lnTo>
                  <a:cubicBezTo>
                    <a:pt x="1" y="976"/>
                    <a:pt x="84" y="1060"/>
                    <a:pt x="167" y="1060"/>
                  </a:cubicBezTo>
                  <a:cubicBezTo>
                    <a:pt x="262" y="1060"/>
                    <a:pt x="334" y="976"/>
                    <a:pt x="334" y="893"/>
                  </a:cubicBezTo>
                  <a:lnTo>
                    <a:pt x="334" y="167"/>
                  </a:lnTo>
                  <a:cubicBezTo>
                    <a:pt x="346" y="72"/>
                    <a:pt x="262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Google Shape;12248;p85">
              <a:extLst>
                <a:ext uri="{FF2B5EF4-FFF2-40B4-BE49-F238E27FC236}">
                  <a16:creationId xmlns:a16="http://schemas.microsoft.com/office/drawing/2014/main" id="{CEF23AE3-DDCE-41F1-A51C-7844761C3174}"/>
                </a:ext>
              </a:extLst>
            </p:cNvPr>
            <p:cNvSpPr/>
            <p:nvPr/>
          </p:nvSpPr>
          <p:spPr>
            <a:xfrm>
              <a:off x="1547494" y="3633944"/>
              <a:ext cx="11013" cy="33740"/>
            </a:xfrm>
            <a:custGeom>
              <a:avLst/>
              <a:gdLst/>
              <a:ahLst/>
              <a:cxnLst/>
              <a:rect l="l" t="t" r="r" b="b"/>
              <a:pathLst>
                <a:path w="346" h="1060" extrusionOk="0">
                  <a:moveTo>
                    <a:pt x="167" y="0"/>
                  </a:moveTo>
                  <a:cubicBezTo>
                    <a:pt x="83" y="0"/>
                    <a:pt x="0" y="72"/>
                    <a:pt x="0" y="167"/>
                  </a:cubicBezTo>
                  <a:lnTo>
                    <a:pt x="0" y="893"/>
                  </a:lnTo>
                  <a:cubicBezTo>
                    <a:pt x="0" y="976"/>
                    <a:pt x="83" y="1060"/>
                    <a:pt x="167" y="1060"/>
                  </a:cubicBezTo>
                  <a:cubicBezTo>
                    <a:pt x="262" y="1060"/>
                    <a:pt x="333" y="976"/>
                    <a:pt x="333" y="893"/>
                  </a:cubicBezTo>
                  <a:lnTo>
                    <a:pt x="333" y="167"/>
                  </a:lnTo>
                  <a:cubicBezTo>
                    <a:pt x="345" y="72"/>
                    <a:pt x="274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5" name="Google Shape;12242;p85">
            <a:extLst>
              <a:ext uri="{FF2B5EF4-FFF2-40B4-BE49-F238E27FC236}">
                <a16:creationId xmlns:a16="http://schemas.microsoft.com/office/drawing/2014/main" id="{76D4FCEC-D933-43E7-B41E-F5E232B3465C}"/>
              </a:ext>
            </a:extLst>
          </p:cNvPr>
          <p:cNvGrpSpPr/>
          <p:nvPr/>
        </p:nvGrpSpPr>
        <p:grpSpPr>
          <a:xfrm>
            <a:off x="1764681" y="4544393"/>
            <a:ext cx="960742" cy="565202"/>
            <a:chOff x="1306445" y="3397829"/>
            <a:chExt cx="367255" cy="269855"/>
          </a:xfrm>
        </p:grpSpPr>
        <p:sp>
          <p:nvSpPr>
            <p:cNvPr id="36" name="Google Shape;12243;p85">
              <a:extLst>
                <a:ext uri="{FF2B5EF4-FFF2-40B4-BE49-F238E27FC236}">
                  <a16:creationId xmlns:a16="http://schemas.microsoft.com/office/drawing/2014/main" id="{649E0D8D-2EAD-43C6-A85E-906606ED37C4}"/>
                </a:ext>
              </a:extLst>
            </p:cNvPr>
            <p:cNvSpPr/>
            <p:nvPr/>
          </p:nvSpPr>
          <p:spPr>
            <a:xfrm>
              <a:off x="1588395" y="3513054"/>
              <a:ext cx="45517" cy="16297"/>
            </a:xfrm>
            <a:custGeom>
              <a:avLst/>
              <a:gdLst/>
              <a:ahLst/>
              <a:cxnLst/>
              <a:rect l="l" t="t" r="r" b="b"/>
              <a:pathLst>
                <a:path w="1430" h="512" extrusionOk="0">
                  <a:moveTo>
                    <a:pt x="168" y="0"/>
                  </a:moveTo>
                  <a:cubicBezTo>
                    <a:pt x="72" y="0"/>
                    <a:pt x="1" y="71"/>
                    <a:pt x="1" y="167"/>
                  </a:cubicBezTo>
                  <a:cubicBezTo>
                    <a:pt x="1" y="250"/>
                    <a:pt x="72" y="333"/>
                    <a:pt x="168" y="333"/>
                  </a:cubicBezTo>
                  <a:cubicBezTo>
                    <a:pt x="358" y="333"/>
                    <a:pt x="906" y="357"/>
                    <a:pt x="1180" y="488"/>
                  </a:cubicBezTo>
                  <a:cubicBezTo>
                    <a:pt x="1204" y="512"/>
                    <a:pt x="1227" y="512"/>
                    <a:pt x="1251" y="512"/>
                  </a:cubicBezTo>
                  <a:cubicBezTo>
                    <a:pt x="1311" y="512"/>
                    <a:pt x="1370" y="476"/>
                    <a:pt x="1406" y="417"/>
                  </a:cubicBezTo>
                  <a:cubicBezTo>
                    <a:pt x="1430" y="333"/>
                    <a:pt x="1406" y="226"/>
                    <a:pt x="1323" y="191"/>
                  </a:cubicBezTo>
                  <a:cubicBezTo>
                    <a:pt x="942" y="0"/>
                    <a:pt x="191" y="0"/>
                    <a:pt x="16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" name="Google Shape;12244;p85">
              <a:extLst>
                <a:ext uri="{FF2B5EF4-FFF2-40B4-BE49-F238E27FC236}">
                  <a16:creationId xmlns:a16="http://schemas.microsoft.com/office/drawing/2014/main" id="{D3D2128C-2548-4425-BDBE-8E6024B8DBB0}"/>
                </a:ext>
              </a:extLst>
            </p:cNvPr>
            <p:cNvSpPr/>
            <p:nvPr/>
          </p:nvSpPr>
          <p:spPr>
            <a:xfrm>
              <a:off x="1306445" y="3397829"/>
              <a:ext cx="367255" cy="269091"/>
            </a:xfrm>
            <a:custGeom>
              <a:avLst/>
              <a:gdLst/>
              <a:ahLst/>
              <a:cxnLst/>
              <a:rect l="l" t="t" r="r" b="b"/>
              <a:pathLst>
                <a:path w="11538" h="8454" extrusionOk="0">
                  <a:moveTo>
                    <a:pt x="7573" y="334"/>
                  </a:moveTo>
                  <a:lnTo>
                    <a:pt x="7573" y="1965"/>
                  </a:lnTo>
                  <a:cubicBezTo>
                    <a:pt x="7573" y="2227"/>
                    <a:pt x="7525" y="2465"/>
                    <a:pt x="7418" y="2679"/>
                  </a:cubicBezTo>
                  <a:cubicBezTo>
                    <a:pt x="7395" y="2715"/>
                    <a:pt x="7395" y="2727"/>
                    <a:pt x="7395" y="2763"/>
                  </a:cubicBezTo>
                  <a:lnTo>
                    <a:pt x="7395" y="3239"/>
                  </a:lnTo>
                  <a:cubicBezTo>
                    <a:pt x="7395" y="3691"/>
                    <a:pt x="7216" y="4108"/>
                    <a:pt x="6883" y="4442"/>
                  </a:cubicBezTo>
                  <a:cubicBezTo>
                    <a:pt x="6835" y="4489"/>
                    <a:pt x="6787" y="4513"/>
                    <a:pt x="6740" y="4549"/>
                  </a:cubicBezTo>
                  <a:cubicBezTo>
                    <a:pt x="6466" y="4759"/>
                    <a:pt x="6137" y="4876"/>
                    <a:pt x="5785" y="4876"/>
                  </a:cubicBezTo>
                  <a:cubicBezTo>
                    <a:pt x="5739" y="4876"/>
                    <a:pt x="5692" y="4874"/>
                    <a:pt x="5644" y="4870"/>
                  </a:cubicBezTo>
                  <a:cubicBezTo>
                    <a:pt x="4787" y="4823"/>
                    <a:pt x="4108" y="4072"/>
                    <a:pt x="4108" y="3180"/>
                  </a:cubicBezTo>
                  <a:lnTo>
                    <a:pt x="4108" y="2763"/>
                  </a:lnTo>
                  <a:cubicBezTo>
                    <a:pt x="4108" y="2727"/>
                    <a:pt x="4108" y="2715"/>
                    <a:pt x="4096" y="2679"/>
                  </a:cubicBezTo>
                  <a:cubicBezTo>
                    <a:pt x="3989" y="2465"/>
                    <a:pt x="3930" y="2227"/>
                    <a:pt x="3930" y="1965"/>
                  </a:cubicBezTo>
                  <a:lnTo>
                    <a:pt x="3930" y="1608"/>
                  </a:lnTo>
                  <a:cubicBezTo>
                    <a:pt x="3930" y="917"/>
                    <a:pt x="4513" y="334"/>
                    <a:pt x="5216" y="334"/>
                  </a:cubicBezTo>
                  <a:close/>
                  <a:moveTo>
                    <a:pt x="1763" y="3025"/>
                  </a:moveTo>
                  <a:cubicBezTo>
                    <a:pt x="2049" y="3025"/>
                    <a:pt x="2311" y="3144"/>
                    <a:pt x="2525" y="3358"/>
                  </a:cubicBezTo>
                  <a:cubicBezTo>
                    <a:pt x="2715" y="3561"/>
                    <a:pt x="2846" y="3846"/>
                    <a:pt x="2858" y="4144"/>
                  </a:cubicBezTo>
                  <a:cubicBezTo>
                    <a:pt x="2858" y="4227"/>
                    <a:pt x="2882" y="4346"/>
                    <a:pt x="2882" y="4465"/>
                  </a:cubicBezTo>
                  <a:lnTo>
                    <a:pt x="2882" y="4501"/>
                  </a:lnTo>
                  <a:cubicBezTo>
                    <a:pt x="2703" y="4215"/>
                    <a:pt x="2406" y="4013"/>
                    <a:pt x="2049" y="3894"/>
                  </a:cubicBezTo>
                  <a:cubicBezTo>
                    <a:pt x="1703" y="3787"/>
                    <a:pt x="1406" y="3787"/>
                    <a:pt x="1406" y="3787"/>
                  </a:cubicBezTo>
                  <a:cubicBezTo>
                    <a:pt x="1358" y="3787"/>
                    <a:pt x="1310" y="3799"/>
                    <a:pt x="1287" y="3834"/>
                  </a:cubicBezTo>
                  <a:lnTo>
                    <a:pt x="977" y="4144"/>
                  </a:lnTo>
                  <a:cubicBezTo>
                    <a:pt x="918" y="4215"/>
                    <a:pt x="918" y="4323"/>
                    <a:pt x="977" y="4382"/>
                  </a:cubicBezTo>
                  <a:cubicBezTo>
                    <a:pt x="1013" y="4412"/>
                    <a:pt x="1057" y="4427"/>
                    <a:pt x="1101" y="4427"/>
                  </a:cubicBezTo>
                  <a:cubicBezTo>
                    <a:pt x="1144" y="4427"/>
                    <a:pt x="1185" y="4412"/>
                    <a:pt x="1215" y="4382"/>
                  </a:cubicBezTo>
                  <a:lnTo>
                    <a:pt x="1465" y="4108"/>
                  </a:lnTo>
                  <a:cubicBezTo>
                    <a:pt x="1691" y="4132"/>
                    <a:pt x="2382" y="4203"/>
                    <a:pt x="2668" y="4811"/>
                  </a:cubicBezTo>
                  <a:cubicBezTo>
                    <a:pt x="2596" y="5275"/>
                    <a:pt x="2215" y="5596"/>
                    <a:pt x="1763" y="5596"/>
                  </a:cubicBezTo>
                  <a:cubicBezTo>
                    <a:pt x="1251" y="5596"/>
                    <a:pt x="834" y="5180"/>
                    <a:pt x="834" y="4680"/>
                  </a:cubicBezTo>
                  <a:cubicBezTo>
                    <a:pt x="834" y="4584"/>
                    <a:pt x="763" y="4513"/>
                    <a:pt x="679" y="4513"/>
                  </a:cubicBezTo>
                  <a:lnTo>
                    <a:pt x="644" y="4513"/>
                  </a:lnTo>
                  <a:lnTo>
                    <a:pt x="644" y="4465"/>
                  </a:lnTo>
                  <a:cubicBezTo>
                    <a:pt x="644" y="4346"/>
                    <a:pt x="644" y="4251"/>
                    <a:pt x="656" y="4144"/>
                  </a:cubicBezTo>
                  <a:cubicBezTo>
                    <a:pt x="679" y="3846"/>
                    <a:pt x="810" y="3561"/>
                    <a:pt x="1001" y="3358"/>
                  </a:cubicBezTo>
                  <a:cubicBezTo>
                    <a:pt x="1215" y="3144"/>
                    <a:pt x="1477" y="3025"/>
                    <a:pt x="1763" y="3025"/>
                  </a:cubicBezTo>
                  <a:close/>
                  <a:moveTo>
                    <a:pt x="10657" y="3025"/>
                  </a:moveTo>
                  <a:lnTo>
                    <a:pt x="10657" y="3727"/>
                  </a:lnTo>
                  <a:cubicBezTo>
                    <a:pt x="10657" y="3846"/>
                    <a:pt x="10633" y="3953"/>
                    <a:pt x="10585" y="4049"/>
                  </a:cubicBezTo>
                  <a:lnTo>
                    <a:pt x="10502" y="4251"/>
                  </a:lnTo>
                  <a:cubicBezTo>
                    <a:pt x="10478" y="4275"/>
                    <a:pt x="10478" y="4287"/>
                    <a:pt x="10478" y="4323"/>
                  </a:cubicBezTo>
                  <a:lnTo>
                    <a:pt x="10478" y="4680"/>
                  </a:lnTo>
                  <a:cubicBezTo>
                    <a:pt x="10478" y="4930"/>
                    <a:pt x="10383" y="5168"/>
                    <a:pt x="10204" y="5346"/>
                  </a:cubicBezTo>
                  <a:cubicBezTo>
                    <a:pt x="10044" y="5507"/>
                    <a:pt x="9835" y="5600"/>
                    <a:pt x="9605" y="5600"/>
                  </a:cubicBezTo>
                  <a:cubicBezTo>
                    <a:pt x="9579" y="5600"/>
                    <a:pt x="9552" y="5599"/>
                    <a:pt x="9526" y="5596"/>
                  </a:cubicBezTo>
                  <a:cubicBezTo>
                    <a:pt x="9038" y="5585"/>
                    <a:pt x="8633" y="5156"/>
                    <a:pt x="8633" y="4632"/>
                  </a:cubicBezTo>
                  <a:lnTo>
                    <a:pt x="8633" y="4323"/>
                  </a:lnTo>
                  <a:cubicBezTo>
                    <a:pt x="8633" y="4287"/>
                    <a:pt x="8633" y="4263"/>
                    <a:pt x="8621" y="4251"/>
                  </a:cubicBezTo>
                  <a:lnTo>
                    <a:pt x="8514" y="4037"/>
                  </a:lnTo>
                  <a:cubicBezTo>
                    <a:pt x="8466" y="3965"/>
                    <a:pt x="8454" y="3870"/>
                    <a:pt x="8454" y="3787"/>
                  </a:cubicBezTo>
                  <a:lnTo>
                    <a:pt x="8454" y="3775"/>
                  </a:lnTo>
                  <a:cubicBezTo>
                    <a:pt x="8454" y="3370"/>
                    <a:pt x="8788" y="3025"/>
                    <a:pt x="9204" y="3025"/>
                  </a:cubicBezTo>
                  <a:close/>
                  <a:moveTo>
                    <a:pt x="584" y="5180"/>
                  </a:moveTo>
                  <a:cubicBezTo>
                    <a:pt x="679" y="5406"/>
                    <a:pt x="834" y="5596"/>
                    <a:pt x="1037" y="5739"/>
                  </a:cubicBezTo>
                  <a:lnTo>
                    <a:pt x="1037" y="5925"/>
                  </a:lnTo>
                  <a:lnTo>
                    <a:pt x="1037" y="5925"/>
                  </a:lnTo>
                  <a:cubicBezTo>
                    <a:pt x="723" y="5807"/>
                    <a:pt x="571" y="5655"/>
                    <a:pt x="501" y="5585"/>
                  </a:cubicBezTo>
                  <a:cubicBezTo>
                    <a:pt x="537" y="5466"/>
                    <a:pt x="572" y="5335"/>
                    <a:pt x="584" y="5180"/>
                  </a:cubicBezTo>
                  <a:close/>
                  <a:moveTo>
                    <a:pt x="2918" y="5168"/>
                  </a:moveTo>
                  <a:cubicBezTo>
                    <a:pt x="2942" y="5323"/>
                    <a:pt x="2965" y="5454"/>
                    <a:pt x="3013" y="5573"/>
                  </a:cubicBezTo>
                  <a:cubicBezTo>
                    <a:pt x="2953" y="5656"/>
                    <a:pt x="2787" y="5811"/>
                    <a:pt x="2477" y="5930"/>
                  </a:cubicBezTo>
                  <a:lnTo>
                    <a:pt x="2477" y="5716"/>
                  </a:lnTo>
                  <a:cubicBezTo>
                    <a:pt x="2668" y="5585"/>
                    <a:pt x="2834" y="5394"/>
                    <a:pt x="2918" y="5168"/>
                  </a:cubicBezTo>
                  <a:close/>
                  <a:moveTo>
                    <a:pt x="6668" y="4989"/>
                  </a:moveTo>
                  <a:lnTo>
                    <a:pt x="6668" y="5299"/>
                  </a:lnTo>
                  <a:lnTo>
                    <a:pt x="5751" y="5930"/>
                  </a:lnTo>
                  <a:lnTo>
                    <a:pt x="4823" y="5299"/>
                  </a:lnTo>
                  <a:lnTo>
                    <a:pt x="4823" y="4989"/>
                  </a:lnTo>
                  <a:cubicBezTo>
                    <a:pt x="5061" y="5120"/>
                    <a:pt x="5335" y="5204"/>
                    <a:pt x="5620" y="5215"/>
                  </a:cubicBezTo>
                  <a:lnTo>
                    <a:pt x="5751" y="5215"/>
                  </a:lnTo>
                  <a:cubicBezTo>
                    <a:pt x="6073" y="5215"/>
                    <a:pt x="6394" y="5144"/>
                    <a:pt x="6668" y="4989"/>
                  </a:cubicBezTo>
                  <a:close/>
                  <a:moveTo>
                    <a:pt x="9942" y="5882"/>
                  </a:moveTo>
                  <a:lnTo>
                    <a:pt x="9942" y="5954"/>
                  </a:lnTo>
                  <a:cubicBezTo>
                    <a:pt x="9942" y="5989"/>
                    <a:pt x="9942" y="6025"/>
                    <a:pt x="9966" y="6061"/>
                  </a:cubicBezTo>
                  <a:lnTo>
                    <a:pt x="9561" y="6454"/>
                  </a:lnTo>
                  <a:lnTo>
                    <a:pt x="9169" y="6061"/>
                  </a:lnTo>
                  <a:cubicBezTo>
                    <a:pt x="9169" y="6025"/>
                    <a:pt x="9192" y="6001"/>
                    <a:pt x="9192" y="5954"/>
                  </a:cubicBezTo>
                  <a:lnTo>
                    <a:pt x="9192" y="5882"/>
                  </a:lnTo>
                  <a:cubicBezTo>
                    <a:pt x="9288" y="5918"/>
                    <a:pt x="9407" y="5942"/>
                    <a:pt x="9526" y="5942"/>
                  </a:cubicBezTo>
                  <a:lnTo>
                    <a:pt x="9573" y="5942"/>
                  </a:lnTo>
                  <a:cubicBezTo>
                    <a:pt x="9704" y="5942"/>
                    <a:pt x="9823" y="5930"/>
                    <a:pt x="9942" y="5882"/>
                  </a:cubicBezTo>
                  <a:close/>
                  <a:moveTo>
                    <a:pt x="2120" y="5882"/>
                  </a:moveTo>
                  <a:lnTo>
                    <a:pt x="2120" y="6061"/>
                  </a:lnTo>
                  <a:cubicBezTo>
                    <a:pt x="2120" y="6120"/>
                    <a:pt x="2132" y="6180"/>
                    <a:pt x="2168" y="6228"/>
                  </a:cubicBezTo>
                  <a:lnTo>
                    <a:pt x="2013" y="6394"/>
                  </a:lnTo>
                  <a:cubicBezTo>
                    <a:pt x="1941" y="6460"/>
                    <a:pt x="1849" y="6492"/>
                    <a:pt x="1755" y="6492"/>
                  </a:cubicBezTo>
                  <a:cubicBezTo>
                    <a:pt x="1662" y="6492"/>
                    <a:pt x="1566" y="6460"/>
                    <a:pt x="1489" y="6394"/>
                  </a:cubicBezTo>
                  <a:lnTo>
                    <a:pt x="1322" y="6239"/>
                  </a:lnTo>
                  <a:cubicBezTo>
                    <a:pt x="1358" y="6192"/>
                    <a:pt x="1370" y="6132"/>
                    <a:pt x="1370" y="6073"/>
                  </a:cubicBezTo>
                  <a:lnTo>
                    <a:pt x="1370" y="5882"/>
                  </a:lnTo>
                  <a:cubicBezTo>
                    <a:pt x="1489" y="5918"/>
                    <a:pt x="1608" y="5942"/>
                    <a:pt x="1751" y="5942"/>
                  </a:cubicBezTo>
                  <a:cubicBezTo>
                    <a:pt x="1882" y="5942"/>
                    <a:pt x="2001" y="5930"/>
                    <a:pt x="2120" y="5882"/>
                  </a:cubicBezTo>
                  <a:close/>
                  <a:moveTo>
                    <a:pt x="4692" y="5620"/>
                  </a:moveTo>
                  <a:lnTo>
                    <a:pt x="5490" y="6168"/>
                  </a:lnTo>
                  <a:lnTo>
                    <a:pt x="5061" y="6585"/>
                  </a:lnTo>
                  <a:lnTo>
                    <a:pt x="5049" y="6585"/>
                  </a:lnTo>
                  <a:lnTo>
                    <a:pt x="4525" y="5799"/>
                  </a:lnTo>
                  <a:lnTo>
                    <a:pt x="4692" y="5620"/>
                  </a:lnTo>
                  <a:close/>
                  <a:moveTo>
                    <a:pt x="6823" y="5596"/>
                  </a:moveTo>
                  <a:lnTo>
                    <a:pt x="6978" y="5775"/>
                  </a:lnTo>
                  <a:lnTo>
                    <a:pt x="6466" y="6585"/>
                  </a:lnTo>
                  <a:lnTo>
                    <a:pt x="6442" y="6585"/>
                  </a:lnTo>
                  <a:lnTo>
                    <a:pt x="6013" y="6156"/>
                  </a:lnTo>
                  <a:lnTo>
                    <a:pt x="6823" y="5596"/>
                  </a:lnTo>
                  <a:close/>
                  <a:moveTo>
                    <a:pt x="5251" y="1"/>
                  </a:moveTo>
                  <a:cubicBezTo>
                    <a:pt x="4358" y="1"/>
                    <a:pt x="3632" y="739"/>
                    <a:pt x="3632" y="1632"/>
                  </a:cubicBezTo>
                  <a:lnTo>
                    <a:pt x="3632" y="1989"/>
                  </a:lnTo>
                  <a:cubicBezTo>
                    <a:pt x="3632" y="2263"/>
                    <a:pt x="3692" y="2548"/>
                    <a:pt x="3811" y="2799"/>
                  </a:cubicBezTo>
                  <a:lnTo>
                    <a:pt x="3811" y="3191"/>
                  </a:lnTo>
                  <a:cubicBezTo>
                    <a:pt x="3811" y="3834"/>
                    <a:pt x="4096" y="4394"/>
                    <a:pt x="4537" y="4763"/>
                  </a:cubicBezTo>
                  <a:lnTo>
                    <a:pt x="4537" y="5335"/>
                  </a:lnTo>
                  <a:lnTo>
                    <a:pt x="4227" y="5656"/>
                  </a:lnTo>
                  <a:cubicBezTo>
                    <a:pt x="4204" y="5692"/>
                    <a:pt x="4180" y="5751"/>
                    <a:pt x="4180" y="5799"/>
                  </a:cubicBezTo>
                  <a:lnTo>
                    <a:pt x="3144" y="6168"/>
                  </a:lnTo>
                  <a:cubicBezTo>
                    <a:pt x="3073" y="6192"/>
                    <a:pt x="2989" y="6228"/>
                    <a:pt x="2930" y="6275"/>
                  </a:cubicBezTo>
                  <a:lnTo>
                    <a:pt x="2775" y="6180"/>
                  </a:lnTo>
                  <a:cubicBezTo>
                    <a:pt x="3263" y="5977"/>
                    <a:pt x="3406" y="5680"/>
                    <a:pt x="3430" y="5656"/>
                  </a:cubicBezTo>
                  <a:cubicBezTo>
                    <a:pt x="3454" y="5620"/>
                    <a:pt x="3454" y="5561"/>
                    <a:pt x="3430" y="5513"/>
                  </a:cubicBezTo>
                  <a:cubicBezTo>
                    <a:pt x="3311" y="5275"/>
                    <a:pt x="3287" y="4811"/>
                    <a:pt x="3275" y="4453"/>
                  </a:cubicBezTo>
                  <a:cubicBezTo>
                    <a:pt x="3275" y="4334"/>
                    <a:pt x="3263" y="4215"/>
                    <a:pt x="3263" y="4132"/>
                  </a:cubicBezTo>
                  <a:cubicBezTo>
                    <a:pt x="3204" y="3310"/>
                    <a:pt x="2596" y="2691"/>
                    <a:pt x="1822" y="2691"/>
                  </a:cubicBezTo>
                  <a:cubicBezTo>
                    <a:pt x="1060" y="2691"/>
                    <a:pt x="429" y="3310"/>
                    <a:pt x="370" y="4132"/>
                  </a:cubicBezTo>
                  <a:cubicBezTo>
                    <a:pt x="370" y="4227"/>
                    <a:pt x="358" y="4334"/>
                    <a:pt x="358" y="4453"/>
                  </a:cubicBezTo>
                  <a:cubicBezTo>
                    <a:pt x="346" y="4811"/>
                    <a:pt x="334" y="5263"/>
                    <a:pt x="215" y="5513"/>
                  </a:cubicBezTo>
                  <a:cubicBezTo>
                    <a:pt x="179" y="5561"/>
                    <a:pt x="179" y="5620"/>
                    <a:pt x="215" y="5656"/>
                  </a:cubicBezTo>
                  <a:cubicBezTo>
                    <a:pt x="215" y="5680"/>
                    <a:pt x="370" y="5977"/>
                    <a:pt x="870" y="6180"/>
                  </a:cubicBezTo>
                  <a:lnTo>
                    <a:pt x="406" y="6406"/>
                  </a:lnTo>
                  <a:cubicBezTo>
                    <a:pt x="167" y="6525"/>
                    <a:pt x="1" y="6775"/>
                    <a:pt x="1" y="7049"/>
                  </a:cubicBezTo>
                  <a:lnTo>
                    <a:pt x="1" y="8299"/>
                  </a:lnTo>
                  <a:cubicBezTo>
                    <a:pt x="1" y="8383"/>
                    <a:pt x="72" y="8454"/>
                    <a:pt x="167" y="8454"/>
                  </a:cubicBezTo>
                  <a:cubicBezTo>
                    <a:pt x="251" y="8454"/>
                    <a:pt x="334" y="8383"/>
                    <a:pt x="334" y="8299"/>
                  </a:cubicBezTo>
                  <a:lnTo>
                    <a:pt x="334" y="7049"/>
                  </a:lnTo>
                  <a:cubicBezTo>
                    <a:pt x="334" y="6894"/>
                    <a:pt x="406" y="6775"/>
                    <a:pt x="537" y="6704"/>
                  </a:cubicBezTo>
                  <a:lnTo>
                    <a:pt x="1108" y="6418"/>
                  </a:lnTo>
                  <a:lnTo>
                    <a:pt x="1299" y="6609"/>
                  </a:lnTo>
                  <a:cubicBezTo>
                    <a:pt x="1429" y="6751"/>
                    <a:pt x="1608" y="6811"/>
                    <a:pt x="1787" y="6811"/>
                  </a:cubicBezTo>
                  <a:cubicBezTo>
                    <a:pt x="1965" y="6811"/>
                    <a:pt x="2144" y="6751"/>
                    <a:pt x="2275" y="6609"/>
                  </a:cubicBezTo>
                  <a:lnTo>
                    <a:pt x="2477" y="6418"/>
                  </a:lnTo>
                  <a:lnTo>
                    <a:pt x="2656" y="6513"/>
                  </a:lnTo>
                  <a:cubicBezTo>
                    <a:pt x="2561" y="6644"/>
                    <a:pt x="2513" y="6811"/>
                    <a:pt x="2513" y="6990"/>
                  </a:cubicBezTo>
                  <a:lnTo>
                    <a:pt x="2513" y="8299"/>
                  </a:lnTo>
                  <a:cubicBezTo>
                    <a:pt x="2513" y="8383"/>
                    <a:pt x="2596" y="8454"/>
                    <a:pt x="2680" y="8454"/>
                  </a:cubicBezTo>
                  <a:cubicBezTo>
                    <a:pt x="2775" y="8454"/>
                    <a:pt x="2846" y="8383"/>
                    <a:pt x="2846" y="8299"/>
                  </a:cubicBezTo>
                  <a:lnTo>
                    <a:pt x="2846" y="6990"/>
                  </a:lnTo>
                  <a:cubicBezTo>
                    <a:pt x="2846" y="6751"/>
                    <a:pt x="2989" y="6537"/>
                    <a:pt x="3215" y="6466"/>
                  </a:cubicBezTo>
                  <a:lnTo>
                    <a:pt x="4323" y="6061"/>
                  </a:lnTo>
                  <a:lnTo>
                    <a:pt x="4775" y="6751"/>
                  </a:lnTo>
                  <a:cubicBezTo>
                    <a:pt x="4835" y="6835"/>
                    <a:pt x="4930" y="6894"/>
                    <a:pt x="5037" y="6894"/>
                  </a:cubicBezTo>
                  <a:lnTo>
                    <a:pt x="5061" y="6894"/>
                  </a:lnTo>
                  <a:cubicBezTo>
                    <a:pt x="5156" y="6894"/>
                    <a:pt x="5239" y="6870"/>
                    <a:pt x="5311" y="6787"/>
                  </a:cubicBezTo>
                  <a:lnTo>
                    <a:pt x="5597" y="6513"/>
                  </a:lnTo>
                  <a:lnTo>
                    <a:pt x="5597" y="8275"/>
                  </a:lnTo>
                  <a:cubicBezTo>
                    <a:pt x="5597" y="8371"/>
                    <a:pt x="5668" y="8442"/>
                    <a:pt x="5763" y="8442"/>
                  </a:cubicBezTo>
                  <a:cubicBezTo>
                    <a:pt x="5847" y="8442"/>
                    <a:pt x="5930" y="8371"/>
                    <a:pt x="5930" y="8275"/>
                  </a:cubicBezTo>
                  <a:lnTo>
                    <a:pt x="5930" y="6513"/>
                  </a:lnTo>
                  <a:lnTo>
                    <a:pt x="6204" y="6787"/>
                  </a:lnTo>
                  <a:cubicBezTo>
                    <a:pt x="6263" y="6847"/>
                    <a:pt x="6359" y="6894"/>
                    <a:pt x="6466" y="6894"/>
                  </a:cubicBezTo>
                  <a:lnTo>
                    <a:pt x="6490" y="6894"/>
                  </a:lnTo>
                  <a:cubicBezTo>
                    <a:pt x="6597" y="6882"/>
                    <a:pt x="6680" y="6835"/>
                    <a:pt x="6740" y="6751"/>
                  </a:cubicBezTo>
                  <a:lnTo>
                    <a:pt x="7204" y="6061"/>
                  </a:lnTo>
                  <a:lnTo>
                    <a:pt x="8311" y="6466"/>
                  </a:lnTo>
                  <a:cubicBezTo>
                    <a:pt x="8526" y="6537"/>
                    <a:pt x="8680" y="6751"/>
                    <a:pt x="8680" y="6990"/>
                  </a:cubicBezTo>
                  <a:lnTo>
                    <a:pt x="8680" y="8299"/>
                  </a:lnTo>
                  <a:cubicBezTo>
                    <a:pt x="8680" y="8383"/>
                    <a:pt x="8752" y="8454"/>
                    <a:pt x="8847" y="8454"/>
                  </a:cubicBezTo>
                  <a:cubicBezTo>
                    <a:pt x="8930" y="8454"/>
                    <a:pt x="9002" y="8383"/>
                    <a:pt x="9002" y="8299"/>
                  </a:cubicBezTo>
                  <a:lnTo>
                    <a:pt x="9002" y="6990"/>
                  </a:lnTo>
                  <a:cubicBezTo>
                    <a:pt x="9002" y="6751"/>
                    <a:pt x="8919" y="6525"/>
                    <a:pt x="8752" y="6358"/>
                  </a:cubicBezTo>
                  <a:lnTo>
                    <a:pt x="8799" y="6347"/>
                  </a:lnTo>
                  <a:cubicBezTo>
                    <a:pt x="8847" y="6335"/>
                    <a:pt x="8907" y="6311"/>
                    <a:pt x="8966" y="6287"/>
                  </a:cubicBezTo>
                  <a:lnTo>
                    <a:pt x="9395" y="6716"/>
                  </a:lnTo>
                  <a:lnTo>
                    <a:pt x="9395" y="8275"/>
                  </a:lnTo>
                  <a:cubicBezTo>
                    <a:pt x="9395" y="8371"/>
                    <a:pt x="9466" y="8442"/>
                    <a:pt x="9561" y="8442"/>
                  </a:cubicBezTo>
                  <a:cubicBezTo>
                    <a:pt x="9645" y="8442"/>
                    <a:pt x="9728" y="8371"/>
                    <a:pt x="9728" y="8275"/>
                  </a:cubicBezTo>
                  <a:lnTo>
                    <a:pt x="9728" y="6716"/>
                  </a:lnTo>
                  <a:lnTo>
                    <a:pt x="10157" y="6287"/>
                  </a:lnTo>
                  <a:cubicBezTo>
                    <a:pt x="10181" y="6299"/>
                    <a:pt x="10204" y="6299"/>
                    <a:pt x="10228" y="6311"/>
                  </a:cubicBezTo>
                  <a:lnTo>
                    <a:pt x="10931" y="6513"/>
                  </a:lnTo>
                  <a:cubicBezTo>
                    <a:pt x="11097" y="6549"/>
                    <a:pt x="11193" y="6704"/>
                    <a:pt x="11193" y="6870"/>
                  </a:cubicBezTo>
                  <a:lnTo>
                    <a:pt x="11193" y="8263"/>
                  </a:lnTo>
                  <a:cubicBezTo>
                    <a:pt x="11193" y="8359"/>
                    <a:pt x="11276" y="8430"/>
                    <a:pt x="11359" y="8430"/>
                  </a:cubicBezTo>
                  <a:cubicBezTo>
                    <a:pt x="11455" y="8430"/>
                    <a:pt x="11526" y="8359"/>
                    <a:pt x="11526" y="8263"/>
                  </a:cubicBezTo>
                  <a:lnTo>
                    <a:pt x="11526" y="6870"/>
                  </a:lnTo>
                  <a:cubicBezTo>
                    <a:pt x="11538" y="6597"/>
                    <a:pt x="11335" y="6311"/>
                    <a:pt x="11014" y="6228"/>
                  </a:cubicBezTo>
                  <a:lnTo>
                    <a:pt x="10323" y="6037"/>
                  </a:lnTo>
                  <a:cubicBezTo>
                    <a:pt x="10288" y="6013"/>
                    <a:pt x="10276" y="6001"/>
                    <a:pt x="10276" y="5954"/>
                  </a:cubicBezTo>
                  <a:lnTo>
                    <a:pt x="10276" y="5716"/>
                  </a:lnTo>
                  <a:cubicBezTo>
                    <a:pt x="10335" y="5680"/>
                    <a:pt x="10383" y="5632"/>
                    <a:pt x="10443" y="5585"/>
                  </a:cubicBezTo>
                  <a:cubicBezTo>
                    <a:pt x="10693" y="5346"/>
                    <a:pt x="10824" y="5025"/>
                    <a:pt x="10824" y="4680"/>
                  </a:cubicBezTo>
                  <a:lnTo>
                    <a:pt x="10824" y="4346"/>
                  </a:lnTo>
                  <a:lnTo>
                    <a:pt x="10895" y="4215"/>
                  </a:lnTo>
                  <a:cubicBezTo>
                    <a:pt x="10978" y="4072"/>
                    <a:pt x="11014" y="3906"/>
                    <a:pt x="11014" y="3739"/>
                  </a:cubicBezTo>
                  <a:lnTo>
                    <a:pt x="11014" y="2858"/>
                  </a:lnTo>
                  <a:cubicBezTo>
                    <a:pt x="11014" y="2775"/>
                    <a:pt x="10943" y="2691"/>
                    <a:pt x="10859" y="2691"/>
                  </a:cubicBezTo>
                  <a:lnTo>
                    <a:pt x="9216" y="2691"/>
                  </a:lnTo>
                  <a:cubicBezTo>
                    <a:pt x="8621" y="2691"/>
                    <a:pt x="8145" y="3180"/>
                    <a:pt x="8145" y="3775"/>
                  </a:cubicBezTo>
                  <a:lnTo>
                    <a:pt x="8145" y="3787"/>
                  </a:lnTo>
                  <a:cubicBezTo>
                    <a:pt x="8145" y="3918"/>
                    <a:pt x="8180" y="4072"/>
                    <a:pt x="8240" y="4192"/>
                  </a:cubicBezTo>
                  <a:lnTo>
                    <a:pt x="8323" y="4370"/>
                  </a:lnTo>
                  <a:lnTo>
                    <a:pt x="8323" y="4644"/>
                  </a:lnTo>
                  <a:cubicBezTo>
                    <a:pt x="8323" y="5096"/>
                    <a:pt x="8549" y="5477"/>
                    <a:pt x="8871" y="5716"/>
                  </a:cubicBezTo>
                  <a:lnTo>
                    <a:pt x="8871" y="5954"/>
                  </a:lnTo>
                  <a:cubicBezTo>
                    <a:pt x="8871" y="6001"/>
                    <a:pt x="8871" y="6013"/>
                    <a:pt x="8740" y="6049"/>
                  </a:cubicBezTo>
                  <a:lnTo>
                    <a:pt x="8395" y="6156"/>
                  </a:lnTo>
                  <a:lnTo>
                    <a:pt x="7418" y="5799"/>
                  </a:lnTo>
                  <a:cubicBezTo>
                    <a:pt x="7418" y="5751"/>
                    <a:pt x="7406" y="5704"/>
                    <a:pt x="7371" y="5656"/>
                  </a:cubicBezTo>
                  <a:lnTo>
                    <a:pt x="7061" y="5335"/>
                  </a:lnTo>
                  <a:lnTo>
                    <a:pt x="7061" y="4787"/>
                  </a:lnTo>
                  <a:cubicBezTo>
                    <a:pt x="7085" y="4751"/>
                    <a:pt x="7121" y="4727"/>
                    <a:pt x="7168" y="4692"/>
                  </a:cubicBezTo>
                  <a:cubicBezTo>
                    <a:pt x="7561" y="4323"/>
                    <a:pt x="7787" y="3787"/>
                    <a:pt x="7787" y="3251"/>
                  </a:cubicBezTo>
                  <a:lnTo>
                    <a:pt x="7787" y="2799"/>
                  </a:lnTo>
                  <a:cubicBezTo>
                    <a:pt x="7906" y="2537"/>
                    <a:pt x="7966" y="2263"/>
                    <a:pt x="7966" y="1989"/>
                  </a:cubicBezTo>
                  <a:lnTo>
                    <a:pt x="7966" y="167"/>
                  </a:lnTo>
                  <a:cubicBezTo>
                    <a:pt x="7966" y="84"/>
                    <a:pt x="7895" y="1"/>
                    <a:pt x="779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" name="Google Shape;12245;p85">
              <a:extLst>
                <a:ext uri="{FF2B5EF4-FFF2-40B4-BE49-F238E27FC236}">
                  <a16:creationId xmlns:a16="http://schemas.microsoft.com/office/drawing/2014/main" id="{2938EDB0-603C-4215-833F-8C6BEFE4AB36}"/>
                </a:ext>
              </a:extLst>
            </p:cNvPr>
            <p:cNvSpPr/>
            <p:nvPr/>
          </p:nvSpPr>
          <p:spPr>
            <a:xfrm>
              <a:off x="1639960" y="3622549"/>
              <a:ext cx="10631" cy="45135"/>
            </a:xfrm>
            <a:custGeom>
              <a:avLst/>
              <a:gdLst/>
              <a:ahLst/>
              <a:cxnLst/>
              <a:rect l="l" t="t" r="r" b="b"/>
              <a:pathLst>
                <a:path w="334" h="1418" extrusionOk="0">
                  <a:moveTo>
                    <a:pt x="167" y="1"/>
                  </a:moveTo>
                  <a:cubicBezTo>
                    <a:pt x="84" y="1"/>
                    <a:pt x="0" y="72"/>
                    <a:pt x="0" y="168"/>
                  </a:cubicBezTo>
                  <a:lnTo>
                    <a:pt x="0" y="1251"/>
                  </a:lnTo>
                  <a:cubicBezTo>
                    <a:pt x="0" y="1334"/>
                    <a:pt x="84" y="1418"/>
                    <a:pt x="167" y="1418"/>
                  </a:cubicBezTo>
                  <a:cubicBezTo>
                    <a:pt x="262" y="1418"/>
                    <a:pt x="334" y="1334"/>
                    <a:pt x="334" y="1251"/>
                  </a:cubicBezTo>
                  <a:lnTo>
                    <a:pt x="334" y="168"/>
                  </a:lnTo>
                  <a:cubicBezTo>
                    <a:pt x="334" y="72"/>
                    <a:pt x="262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" name="Google Shape;12246;p85">
              <a:extLst>
                <a:ext uri="{FF2B5EF4-FFF2-40B4-BE49-F238E27FC236}">
                  <a16:creationId xmlns:a16="http://schemas.microsoft.com/office/drawing/2014/main" id="{57D40B66-88EC-45A0-9447-B4E7608204B4}"/>
                </a:ext>
              </a:extLst>
            </p:cNvPr>
            <p:cNvSpPr/>
            <p:nvPr/>
          </p:nvSpPr>
          <p:spPr>
            <a:xfrm>
              <a:off x="1444014" y="3446466"/>
              <a:ext cx="91734" cy="30589"/>
            </a:xfrm>
            <a:custGeom>
              <a:avLst/>
              <a:gdLst/>
              <a:ahLst/>
              <a:cxnLst/>
              <a:rect l="l" t="t" r="r" b="b"/>
              <a:pathLst>
                <a:path w="2882" h="961" extrusionOk="0">
                  <a:moveTo>
                    <a:pt x="1169" y="1"/>
                  </a:moveTo>
                  <a:cubicBezTo>
                    <a:pt x="820" y="1"/>
                    <a:pt x="503" y="37"/>
                    <a:pt x="298" y="68"/>
                  </a:cubicBezTo>
                  <a:cubicBezTo>
                    <a:pt x="120" y="104"/>
                    <a:pt x="1" y="247"/>
                    <a:pt x="1" y="413"/>
                  </a:cubicBezTo>
                  <a:lnTo>
                    <a:pt x="1" y="794"/>
                  </a:lnTo>
                  <a:cubicBezTo>
                    <a:pt x="1" y="890"/>
                    <a:pt x="72" y="961"/>
                    <a:pt x="167" y="961"/>
                  </a:cubicBezTo>
                  <a:cubicBezTo>
                    <a:pt x="251" y="961"/>
                    <a:pt x="322" y="890"/>
                    <a:pt x="322" y="794"/>
                  </a:cubicBezTo>
                  <a:lnTo>
                    <a:pt x="322" y="413"/>
                  </a:lnTo>
                  <a:cubicBezTo>
                    <a:pt x="322" y="413"/>
                    <a:pt x="322" y="401"/>
                    <a:pt x="346" y="401"/>
                  </a:cubicBezTo>
                  <a:cubicBezTo>
                    <a:pt x="514" y="373"/>
                    <a:pt x="820" y="331"/>
                    <a:pt x="1157" y="331"/>
                  </a:cubicBezTo>
                  <a:cubicBezTo>
                    <a:pt x="1250" y="331"/>
                    <a:pt x="1346" y="334"/>
                    <a:pt x="1441" y="342"/>
                  </a:cubicBezTo>
                  <a:cubicBezTo>
                    <a:pt x="1977" y="366"/>
                    <a:pt x="2346" y="497"/>
                    <a:pt x="2584" y="735"/>
                  </a:cubicBezTo>
                  <a:cubicBezTo>
                    <a:pt x="2614" y="765"/>
                    <a:pt x="2659" y="779"/>
                    <a:pt x="2703" y="779"/>
                  </a:cubicBezTo>
                  <a:cubicBezTo>
                    <a:pt x="2748" y="779"/>
                    <a:pt x="2793" y="765"/>
                    <a:pt x="2822" y="735"/>
                  </a:cubicBezTo>
                  <a:cubicBezTo>
                    <a:pt x="2882" y="675"/>
                    <a:pt x="2882" y="556"/>
                    <a:pt x="2822" y="497"/>
                  </a:cubicBezTo>
                  <a:cubicBezTo>
                    <a:pt x="2428" y="102"/>
                    <a:pt x="1753" y="1"/>
                    <a:pt x="116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" name="Google Shape;12247;p85">
              <a:extLst>
                <a:ext uri="{FF2B5EF4-FFF2-40B4-BE49-F238E27FC236}">
                  <a16:creationId xmlns:a16="http://schemas.microsoft.com/office/drawing/2014/main" id="{2E5A3E7A-658D-4E7B-8B1A-E5ED978EC708}"/>
                </a:ext>
              </a:extLst>
            </p:cNvPr>
            <p:cNvSpPr/>
            <p:nvPr/>
          </p:nvSpPr>
          <p:spPr>
            <a:xfrm>
              <a:off x="1420524" y="3633944"/>
              <a:ext cx="11013" cy="33740"/>
            </a:xfrm>
            <a:custGeom>
              <a:avLst/>
              <a:gdLst/>
              <a:ahLst/>
              <a:cxnLst/>
              <a:rect l="l" t="t" r="r" b="b"/>
              <a:pathLst>
                <a:path w="346" h="1060" extrusionOk="0">
                  <a:moveTo>
                    <a:pt x="167" y="0"/>
                  </a:moveTo>
                  <a:cubicBezTo>
                    <a:pt x="84" y="0"/>
                    <a:pt x="1" y="72"/>
                    <a:pt x="1" y="167"/>
                  </a:cubicBezTo>
                  <a:lnTo>
                    <a:pt x="1" y="893"/>
                  </a:lnTo>
                  <a:cubicBezTo>
                    <a:pt x="1" y="976"/>
                    <a:pt x="84" y="1060"/>
                    <a:pt x="167" y="1060"/>
                  </a:cubicBezTo>
                  <a:cubicBezTo>
                    <a:pt x="262" y="1060"/>
                    <a:pt x="334" y="976"/>
                    <a:pt x="334" y="893"/>
                  </a:cubicBezTo>
                  <a:lnTo>
                    <a:pt x="334" y="167"/>
                  </a:lnTo>
                  <a:cubicBezTo>
                    <a:pt x="346" y="72"/>
                    <a:pt x="262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" name="Google Shape;12248;p85">
              <a:extLst>
                <a:ext uri="{FF2B5EF4-FFF2-40B4-BE49-F238E27FC236}">
                  <a16:creationId xmlns:a16="http://schemas.microsoft.com/office/drawing/2014/main" id="{961098D5-9D01-421A-A3C9-3BB7213B1183}"/>
                </a:ext>
              </a:extLst>
            </p:cNvPr>
            <p:cNvSpPr/>
            <p:nvPr/>
          </p:nvSpPr>
          <p:spPr>
            <a:xfrm>
              <a:off x="1547494" y="3633944"/>
              <a:ext cx="11013" cy="33740"/>
            </a:xfrm>
            <a:custGeom>
              <a:avLst/>
              <a:gdLst/>
              <a:ahLst/>
              <a:cxnLst/>
              <a:rect l="l" t="t" r="r" b="b"/>
              <a:pathLst>
                <a:path w="346" h="1060" extrusionOk="0">
                  <a:moveTo>
                    <a:pt x="167" y="0"/>
                  </a:moveTo>
                  <a:cubicBezTo>
                    <a:pt x="83" y="0"/>
                    <a:pt x="0" y="72"/>
                    <a:pt x="0" y="167"/>
                  </a:cubicBezTo>
                  <a:lnTo>
                    <a:pt x="0" y="893"/>
                  </a:lnTo>
                  <a:cubicBezTo>
                    <a:pt x="0" y="976"/>
                    <a:pt x="83" y="1060"/>
                    <a:pt x="167" y="1060"/>
                  </a:cubicBezTo>
                  <a:cubicBezTo>
                    <a:pt x="262" y="1060"/>
                    <a:pt x="333" y="976"/>
                    <a:pt x="333" y="893"/>
                  </a:cubicBezTo>
                  <a:lnTo>
                    <a:pt x="333" y="167"/>
                  </a:lnTo>
                  <a:cubicBezTo>
                    <a:pt x="345" y="72"/>
                    <a:pt x="274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42" name="Google Shape;12249;p85">
            <a:extLst>
              <a:ext uri="{FF2B5EF4-FFF2-40B4-BE49-F238E27FC236}">
                <a16:creationId xmlns:a16="http://schemas.microsoft.com/office/drawing/2014/main" id="{5628BB80-F9D0-4B4E-83DF-F2A2F2D88DA9}"/>
              </a:ext>
            </a:extLst>
          </p:cNvPr>
          <p:cNvGrpSpPr/>
          <p:nvPr/>
        </p:nvGrpSpPr>
        <p:grpSpPr>
          <a:xfrm>
            <a:off x="2765508" y="4545327"/>
            <a:ext cx="817039" cy="556795"/>
            <a:chOff x="1781317" y="3391400"/>
            <a:chExt cx="367255" cy="282364"/>
          </a:xfrm>
        </p:grpSpPr>
        <p:sp>
          <p:nvSpPr>
            <p:cNvPr id="43" name="Google Shape;12250;p85">
              <a:extLst>
                <a:ext uri="{FF2B5EF4-FFF2-40B4-BE49-F238E27FC236}">
                  <a16:creationId xmlns:a16="http://schemas.microsoft.com/office/drawing/2014/main" id="{0F2F58B3-A039-4A4F-8D1C-05A385742CB5}"/>
                </a:ext>
              </a:extLst>
            </p:cNvPr>
            <p:cNvSpPr/>
            <p:nvPr/>
          </p:nvSpPr>
          <p:spPr>
            <a:xfrm>
              <a:off x="1901061" y="3639610"/>
              <a:ext cx="11013" cy="33772"/>
            </a:xfrm>
            <a:custGeom>
              <a:avLst/>
              <a:gdLst/>
              <a:ahLst/>
              <a:cxnLst/>
              <a:rect l="l" t="t" r="r" b="b"/>
              <a:pathLst>
                <a:path w="346" h="1061" extrusionOk="0">
                  <a:moveTo>
                    <a:pt x="167" y="1"/>
                  </a:moveTo>
                  <a:cubicBezTo>
                    <a:pt x="72" y="1"/>
                    <a:pt x="1" y="72"/>
                    <a:pt x="1" y="167"/>
                  </a:cubicBezTo>
                  <a:lnTo>
                    <a:pt x="1" y="894"/>
                  </a:lnTo>
                  <a:cubicBezTo>
                    <a:pt x="1" y="977"/>
                    <a:pt x="72" y="1060"/>
                    <a:pt x="167" y="1060"/>
                  </a:cubicBezTo>
                  <a:cubicBezTo>
                    <a:pt x="251" y="1060"/>
                    <a:pt x="334" y="977"/>
                    <a:pt x="334" y="894"/>
                  </a:cubicBezTo>
                  <a:lnTo>
                    <a:pt x="334" y="167"/>
                  </a:lnTo>
                  <a:cubicBezTo>
                    <a:pt x="346" y="72"/>
                    <a:pt x="274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Google Shape;12251;p85">
              <a:extLst>
                <a:ext uri="{FF2B5EF4-FFF2-40B4-BE49-F238E27FC236}">
                  <a16:creationId xmlns:a16="http://schemas.microsoft.com/office/drawing/2014/main" id="{30946019-740A-4794-BA82-DCA97C1EA616}"/>
                </a:ext>
              </a:extLst>
            </p:cNvPr>
            <p:cNvSpPr/>
            <p:nvPr/>
          </p:nvSpPr>
          <p:spPr>
            <a:xfrm>
              <a:off x="2016668" y="3639610"/>
              <a:ext cx="10631" cy="33772"/>
            </a:xfrm>
            <a:custGeom>
              <a:avLst/>
              <a:gdLst/>
              <a:ahLst/>
              <a:cxnLst/>
              <a:rect l="l" t="t" r="r" b="b"/>
              <a:pathLst>
                <a:path w="334" h="1061" extrusionOk="0">
                  <a:moveTo>
                    <a:pt x="167" y="1"/>
                  </a:moveTo>
                  <a:cubicBezTo>
                    <a:pt x="71" y="1"/>
                    <a:pt x="0" y="72"/>
                    <a:pt x="0" y="167"/>
                  </a:cubicBezTo>
                  <a:lnTo>
                    <a:pt x="0" y="894"/>
                  </a:lnTo>
                  <a:cubicBezTo>
                    <a:pt x="0" y="977"/>
                    <a:pt x="71" y="1060"/>
                    <a:pt x="167" y="1060"/>
                  </a:cubicBezTo>
                  <a:cubicBezTo>
                    <a:pt x="250" y="1060"/>
                    <a:pt x="333" y="977"/>
                    <a:pt x="333" y="894"/>
                  </a:cubicBezTo>
                  <a:lnTo>
                    <a:pt x="333" y="167"/>
                  </a:lnTo>
                  <a:cubicBezTo>
                    <a:pt x="333" y="72"/>
                    <a:pt x="250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Google Shape;12252;p85">
              <a:extLst>
                <a:ext uri="{FF2B5EF4-FFF2-40B4-BE49-F238E27FC236}">
                  <a16:creationId xmlns:a16="http://schemas.microsoft.com/office/drawing/2014/main" id="{731213CF-0B43-46D9-B847-017C795E6ED6}"/>
                </a:ext>
              </a:extLst>
            </p:cNvPr>
            <p:cNvSpPr/>
            <p:nvPr/>
          </p:nvSpPr>
          <p:spPr>
            <a:xfrm>
              <a:off x="1820340" y="3518720"/>
              <a:ext cx="46281" cy="16329"/>
            </a:xfrm>
            <a:custGeom>
              <a:avLst/>
              <a:gdLst/>
              <a:ahLst/>
              <a:cxnLst/>
              <a:rect l="l" t="t" r="r" b="b"/>
              <a:pathLst>
                <a:path w="1454" h="513" extrusionOk="0">
                  <a:moveTo>
                    <a:pt x="167" y="1"/>
                  </a:moveTo>
                  <a:cubicBezTo>
                    <a:pt x="84" y="1"/>
                    <a:pt x="1" y="72"/>
                    <a:pt x="1" y="167"/>
                  </a:cubicBezTo>
                  <a:cubicBezTo>
                    <a:pt x="1" y="251"/>
                    <a:pt x="84" y="334"/>
                    <a:pt x="167" y="334"/>
                  </a:cubicBezTo>
                  <a:cubicBezTo>
                    <a:pt x="370" y="334"/>
                    <a:pt x="917" y="358"/>
                    <a:pt x="1179" y="489"/>
                  </a:cubicBezTo>
                  <a:cubicBezTo>
                    <a:pt x="1215" y="513"/>
                    <a:pt x="1227" y="513"/>
                    <a:pt x="1263" y="513"/>
                  </a:cubicBezTo>
                  <a:cubicBezTo>
                    <a:pt x="1310" y="513"/>
                    <a:pt x="1382" y="477"/>
                    <a:pt x="1406" y="417"/>
                  </a:cubicBezTo>
                  <a:cubicBezTo>
                    <a:pt x="1453" y="346"/>
                    <a:pt x="1417" y="239"/>
                    <a:pt x="1334" y="191"/>
                  </a:cubicBezTo>
                  <a:cubicBezTo>
                    <a:pt x="941" y="1"/>
                    <a:pt x="203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Google Shape;12253;p85">
              <a:extLst>
                <a:ext uri="{FF2B5EF4-FFF2-40B4-BE49-F238E27FC236}">
                  <a16:creationId xmlns:a16="http://schemas.microsoft.com/office/drawing/2014/main" id="{A5FEE321-A03A-4EC3-9431-F62CBA85BF4D}"/>
                </a:ext>
              </a:extLst>
            </p:cNvPr>
            <p:cNvSpPr/>
            <p:nvPr/>
          </p:nvSpPr>
          <p:spPr>
            <a:xfrm>
              <a:off x="1802898" y="3628247"/>
              <a:ext cx="11045" cy="45135"/>
            </a:xfrm>
            <a:custGeom>
              <a:avLst/>
              <a:gdLst/>
              <a:ahLst/>
              <a:cxnLst/>
              <a:rect l="l" t="t" r="r" b="b"/>
              <a:pathLst>
                <a:path w="347" h="1418" extrusionOk="0">
                  <a:moveTo>
                    <a:pt x="168" y="1"/>
                  </a:moveTo>
                  <a:cubicBezTo>
                    <a:pt x="72" y="1"/>
                    <a:pt x="1" y="72"/>
                    <a:pt x="1" y="167"/>
                  </a:cubicBezTo>
                  <a:lnTo>
                    <a:pt x="1" y="1251"/>
                  </a:lnTo>
                  <a:cubicBezTo>
                    <a:pt x="1" y="1334"/>
                    <a:pt x="72" y="1417"/>
                    <a:pt x="168" y="1417"/>
                  </a:cubicBezTo>
                  <a:cubicBezTo>
                    <a:pt x="263" y="1417"/>
                    <a:pt x="334" y="1334"/>
                    <a:pt x="334" y="1251"/>
                  </a:cubicBezTo>
                  <a:lnTo>
                    <a:pt x="334" y="167"/>
                  </a:lnTo>
                  <a:cubicBezTo>
                    <a:pt x="346" y="72"/>
                    <a:pt x="275" y="1"/>
                    <a:pt x="16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" name="Google Shape;12254;p85">
              <a:extLst>
                <a:ext uri="{FF2B5EF4-FFF2-40B4-BE49-F238E27FC236}">
                  <a16:creationId xmlns:a16="http://schemas.microsoft.com/office/drawing/2014/main" id="{B4BF5417-CC37-443F-8231-B3200FA3E6C1}"/>
                </a:ext>
              </a:extLst>
            </p:cNvPr>
            <p:cNvSpPr/>
            <p:nvPr/>
          </p:nvSpPr>
          <p:spPr>
            <a:xfrm>
              <a:off x="1781317" y="3391400"/>
              <a:ext cx="367255" cy="282364"/>
            </a:xfrm>
            <a:custGeom>
              <a:avLst/>
              <a:gdLst/>
              <a:ahLst/>
              <a:cxnLst/>
              <a:rect l="l" t="t" r="r" b="b"/>
              <a:pathLst>
                <a:path w="11538" h="8871" extrusionOk="0">
                  <a:moveTo>
                    <a:pt x="9728" y="2703"/>
                  </a:moveTo>
                  <a:cubicBezTo>
                    <a:pt x="10049" y="2703"/>
                    <a:pt x="10287" y="2917"/>
                    <a:pt x="10287" y="3167"/>
                  </a:cubicBezTo>
                  <a:lnTo>
                    <a:pt x="10287" y="3203"/>
                  </a:lnTo>
                  <a:cubicBezTo>
                    <a:pt x="10121" y="3120"/>
                    <a:pt x="9930" y="3096"/>
                    <a:pt x="9728" y="3096"/>
                  </a:cubicBezTo>
                  <a:cubicBezTo>
                    <a:pt x="9537" y="3096"/>
                    <a:pt x="9347" y="3143"/>
                    <a:pt x="9180" y="3203"/>
                  </a:cubicBezTo>
                  <a:lnTo>
                    <a:pt x="9180" y="3167"/>
                  </a:lnTo>
                  <a:cubicBezTo>
                    <a:pt x="9180" y="2917"/>
                    <a:pt x="9430" y="2703"/>
                    <a:pt x="9728" y="2703"/>
                  </a:cubicBezTo>
                  <a:close/>
                  <a:moveTo>
                    <a:pt x="9728" y="3405"/>
                  </a:moveTo>
                  <a:cubicBezTo>
                    <a:pt x="10347" y="3405"/>
                    <a:pt x="10835" y="3893"/>
                    <a:pt x="10835" y="4513"/>
                  </a:cubicBezTo>
                  <a:cubicBezTo>
                    <a:pt x="10835" y="4632"/>
                    <a:pt x="10811" y="4751"/>
                    <a:pt x="10775" y="4846"/>
                  </a:cubicBezTo>
                  <a:cubicBezTo>
                    <a:pt x="10299" y="4358"/>
                    <a:pt x="9454" y="4167"/>
                    <a:pt x="9406" y="4167"/>
                  </a:cubicBezTo>
                  <a:cubicBezTo>
                    <a:pt x="9392" y="4160"/>
                    <a:pt x="9377" y="4157"/>
                    <a:pt x="9362" y="4157"/>
                  </a:cubicBezTo>
                  <a:cubicBezTo>
                    <a:pt x="9325" y="4157"/>
                    <a:pt x="9285" y="4174"/>
                    <a:pt x="9251" y="4191"/>
                  </a:cubicBezTo>
                  <a:cubicBezTo>
                    <a:pt x="9216" y="4227"/>
                    <a:pt x="9192" y="4274"/>
                    <a:pt x="9192" y="4334"/>
                  </a:cubicBezTo>
                  <a:cubicBezTo>
                    <a:pt x="9192" y="4334"/>
                    <a:pt x="9180" y="4441"/>
                    <a:pt x="9061" y="4572"/>
                  </a:cubicBezTo>
                  <a:cubicBezTo>
                    <a:pt x="9001" y="4632"/>
                    <a:pt x="9001" y="4751"/>
                    <a:pt x="9061" y="4810"/>
                  </a:cubicBezTo>
                  <a:cubicBezTo>
                    <a:pt x="9091" y="4840"/>
                    <a:pt x="9135" y="4855"/>
                    <a:pt x="9180" y="4855"/>
                  </a:cubicBezTo>
                  <a:cubicBezTo>
                    <a:pt x="9225" y="4855"/>
                    <a:pt x="9269" y="4840"/>
                    <a:pt x="9299" y="4810"/>
                  </a:cubicBezTo>
                  <a:cubicBezTo>
                    <a:pt x="9394" y="4715"/>
                    <a:pt x="9454" y="4608"/>
                    <a:pt x="9478" y="4536"/>
                  </a:cubicBezTo>
                  <a:cubicBezTo>
                    <a:pt x="9763" y="4632"/>
                    <a:pt x="10359" y="4834"/>
                    <a:pt x="10621" y="5203"/>
                  </a:cubicBezTo>
                  <a:cubicBezTo>
                    <a:pt x="10561" y="5668"/>
                    <a:pt x="10192" y="5977"/>
                    <a:pt x="9728" y="5977"/>
                  </a:cubicBezTo>
                  <a:cubicBezTo>
                    <a:pt x="9251" y="5977"/>
                    <a:pt x="8870" y="5620"/>
                    <a:pt x="8823" y="5167"/>
                  </a:cubicBezTo>
                  <a:cubicBezTo>
                    <a:pt x="8823" y="5132"/>
                    <a:pt x="8811" y="5120"/>
                    <a:pt x="8799" y="5084"/>
                  </a:cubicBezTo>
                  <a:cubicBezTo>
                    <a:pt x="8692" y="4906"/>
                    <a:pt x="8632" y="4715"/>
                    <a:pt x="8632" y="4513"/>
                  </a:cubicBezTo>
                  <a:cubicBezTo>
                    <a:pt x="8632" y="3893"/>
                    <a:pt x="9120" y="3405"/>
                    <a:pt x="9728" y="3405"/>
                  </a:cubicBezTo>
                  <a:close/>
                  <a:moveTo>
                    <a:pt x="3048" y="3405"/>
                  </a:moveTo>
                  <a:lnTo>
                    <a:pt x="3048" y="4108"/>
                  </a:lnTo>
                  <a:cubicBezTo>
                    <a:pt x="3048" y="4227"/>
                    <a:pt x="3024" y="4334"/>
                    <a:pt x="2977" y="4429"/>
                  </a:cubicBezTo>
                  <a:lnTo>
                    <a:pt x="2882" y="4608"/>
                  </a:lnTo>
                  <a:cubicBezTo>
                    <a:pt x="2870" y="4644"/>
                    <a:pt x="2870" y="4655"/>
                    <a:pt x="2870" y="4691"/>
                  </a:cubicBezTo>
                  <a:lnTo>
                    <a:pt x="2870" y="5048"/>
                  </a:lnTo>
                  <a:cubicBezTo>
                    <a:pt x="2870" y="5298"/>
                    <a:pt x="2763" y="5537"/>
                    <a:pt x="2584" y="5703"/>
                  </a:cubicBezTo>
                  <a:cubicBezTo>
                    <a:pt x="2413" y="5885"/>
                    <a:pt x="2203" y="5981"/>
                    <a:pt x="1989" y="5981"/>
                  </a:cubicBezTo>
                  <a:cubicBezTo>
                    <a:pt x="1965" y="5981"/>
                    <a:pt x="1941" y="5979"/>
                    <a:pt x="1917" y="5977"/>
                  </a:cubicBezTo>
                  <a:cubicBezTo>
                    <a:pt x="1429" y="5965"/>
                    <a:pt x="1024" y="5537"/>
                    <a:pt x="1024" y="5013"/>
                  </a:cubicBezTo>
                  <a:lnTo>
                    <a:pt x="1024" y="4703"/>
                  </a:lnTo>
                  <a:cubicBezTo>
                    <a:pt x="1024" y="4667"/>
                    <a:pt x="1024" y="4644"/>
                    <a:pt x="1012" y="4632"/>
                  </a:cubicBezTo>
                  <a:lnTo>
                    <a:pt x="905" y="4417"/>
                  </a:lnTo>
                  <a:cubicBezTo>
                    <a:pt x="858" y="4346"/>
                    <a:pt x="846" y="4251"/>
                    <a:pt x="846" y="4167"/>
                  </a:cubicBezTo>
                  <a:lnTo>
                    <a:pt x="846" y="4144"/>
                  </a:lnTo>
                  <a:cubicBezTo>
                    <a:pt x="846" y="3751"/>
                    <a:pt x="1179" y="3405"/>
                    <a:pt x="1596" y="3405"/>
                  </a:cubicBezTo>
                  <a:close/>
                  <a:moveTo>
                    <a:pt x="5763" y="322"/>
                  </a:moveTo>
                  <a:cubicBezTo>
                    <a:pt x="6358" y="322"/>
                    <a:pt x="6870" y="536"/>
                    <a:pt x="7263" y="905"/>
                  </a:cubicBezTo>
                  <a:cubicBezTo>
                    <a:pt x="7668" y="1298"/>
                    <a:pt x="7882" y="1858"/>
                    <a:pt x="7942" y="2524"/>
                  </a:cubicBezTo>
                  <a:cubicBezTo>
                    <a:pt x="8085" y="4346"/>
                    <a:pt x="8227" y="5346"/>
                    <a:pt x="8287" y="5703"/>
                  </a:cubicBezTo>
                  <a:lnTo>
                    <a:pt x="8287" y="5715"/>
                  </a:lnTo>
                  <a:cubicBezTo>
                    <a:pt x="8108" y="5834"/>
                    <a:pt x="7763" y="6025"/>
                    <a:pt x="7215" y="6179"/>
                  </a:cubicBezTo>
                  <a:lnTo>
                    <a:pt x="6930" y="6060"/>
                  </a:lnTo>
                  <a:cubicBezTo>
                    <a:pt x="6858" y="6025"/>
                    <a:pt x="6811" y="5953"/>
                    <a:pt x="6811" y="5882"/>
                  </a:cubicBezTo>
                  <a:lnTo>
                    <a:pt x="6811" y="5298"/>
                  </a:lnTo>
                  <a:cubicBezTo>
                    <a:pt x="7370" y="4941"/>
                    <a:pt x="7727" y="4334"/>
                    <a:pt x="7727" y="3632"/>
                  </a:cubicBezTo>
                  <a:lnTo>
                    <a:pt x="7727" y="3322"/>
                  </a:lnTo>
                  <a:cubicBezTo>
                    <a:pt x="7727" y="3108"/>
                    <a:pt x="7632" y="2917"/>
                    <a:pt x="7489" y="2786"/>
                  </a:cubicBezTo>
                  <a:cubicBezTo>
                    <a:pt x="7144" y="2489"/>
                    <a:pt x="6370" y="1965"/>
                    <a:pt x="5025" y="1834"/>
                  </a:cubicBezTo>
                  <a:cubicBezTo>
                    <a:pt x="5015" y="1831"/>
                    <a:pt x="5005" y="1830"/>
                    <a:pt x="4995" y="1830"/>
                  </a:cubicBezTo>
                  <a:cubicBezTo>
                    <a:pt x="4920" y="1830"/>
                    <a:pt x="4846" y="1903"/>
                    <a:pt x="4846" y="1977"/>
                  </a:cubicBezTo>
                  <a:cubicBezTo>
                    <a:pt x="4834" y="2072"/>
                    <a:pt x="4906" y="2155"/>
                    <a:pt x="5001" y="2155"/>
                  </a:cubicBezTo>
                  <a:cubicBezTo>
                    <a:pt x="6251" y="2274"/>
                    <a:pt x="6954" y="2750"/>
                    <a:pt x="7263" y="3024"/>
                  </a:cubicBezTo>
                  <a:cubicBezTo>
                    <a:pt x="7335" y="3096"/>
                    <a:pt x="7382" y="3179"/>
                    <a:pt x="7382" y="3298"/>
                  </a:cubicBezTo>
                  <a:lnTo>
                    <a:pt x="7382" y="3620"/>
                  </a:lnTo>
                  <a:cubicBezTo>
                    <a:pt x="7382" y="4525"/>
                    <a:pt x="6632" y="5251"/>
                    <a:pt x="5739" y="5251"/>
                  </a:cubicBezTo>
                  <a:cubicBezTo>
                    <a:pt x="4846" y="5251"/>
                    <a:pt x="4108" y="4513"/>
                    <a:pt x="4108" y="3620"/>
                  </a:cubicBezTo>
                  <a:lnTo>
                    <a:pt x="4108" y="3465"/>
                  </a:lnTo>
                  <a:cubicBezTo>
                    <a:pt x="4108" y="3405"/>
                    <a:pt x="4132" y="3346"/>
                    <a:pt x="4191" y="3298"/>
                  </a:cubicBezTo>
                  <a:cubicBezTo>
                    <a:pt x="4406" y="3179"/>
                    <a:pt x="4691" y="2965"/>
                    <a:pt x="4822" y="2572"/>
                  </a:cubicBezTo>
                  <a:cubicBezTo>
                    <a:pt x="4846" y="2489"/>
                    <a:pt x="4810" y="2393"/>
                    <a:pt x="4715" y="2369"/>
                  </a:cubicBezTo>
                  <a:cubicBezTo>
                    <a:pt x="4696" y="2361"/>
                    <a:pt x="4676" y="2357"/>
                    <a:pt x="4657" y="2357"/>
                  </a:cubicBezTo>
                  <a:cubicBezTo>
                    <a:pt x="4592" y="2357"/>
                    <a:pt x="4531" y="2401"/>
                    <a:pt x="4513" y="2465"/>
                  </a:cubicBezTo>
                  <a:cubicBezTo>
                    <a:pt x="4417" y="2750"/>
                    <a:pt x="4191" y="2917"/>
                    <a:pt x="4048" y="3024"/>
                  </a:cubicBezTo>
                  <a:cubicBezTo>
                    <a:pt x="3882" y="3108"/>
                    <a:pt x="3775" y="3286"/>
                    <a:pt x="3775" y="3465"/>
                  </a:cubicBezTo>
                  <a:lnTo>
                    <a:pt x="3775" y="3620"/>
                  </a:lnTo>
                  <a:cubicBezTo>
                    <a:pt x="3775" y="4310"/>
                    <a:pt x="4132" y="4929"/>
                    <a:pt x="4691" y="5287"/>
                  </a:cubicBezTo>
                  <a:lnTo>
                    <a:pt x="4691" y="5858"/>
                  </a:lnTo>
                  <a:cubicBezTo>
                    <a:pt x="4691" y="5941"/>
                    <a:pt x="4644" y="6013"/>
                    <a:pt x="4572" y="6037"/>
                  </a:cubicBezTo>
                  <a:lnTo>
                    <a:pt x="4287" y="6156"/>
                  </a:lnTo>
                  <a:cubicBezTo>
                    <a:pt x="3739" y="6013"/>
                    <a:pt x="3394" y="5822"/>
                    <a:pt x="3227" y="5715"/>
                  </a:cubicBezTo>
                  <a:lnTo>
                    <a:pt x="3227" y="5703"/>
                  </a:lnTo>
                  <a:cubicBezTo>
                    <a:pt x="3286" y="5346"/>
                    <a:pt x="3441" y="4346"/>
                    <a:pt x="3572" y="2524"/>
                  </a:cubicBezTo>
                  <a:cubicBezTo>
                    <a:pt x="3620" y="1858"/>
                    <a:pt x="3858" y="1310"/>
                    <a:pt x="4251" y="905"/>
                  </a:cubicBezTo>
                  <a:cubicBezTo>
                    <a:pt x="4644" y="524"/>
                    <a:pt x="5168" y="322"/>
                    <a:pt x="5763" y="322"/>
                  </a:cubicBezTo>
                  <a:close/>
                  <a:moveTo>
                    <a:pt x="2917" y="5870"/>
                  </a:moveTo>
                  <a:cubicBezTo>
                    <a:pt x="2941" y="5929"/>
                    <a:pt x="2989" y="5977"/>
                    <a:pt x="3036" y="6013"/>
                  </a:cubicBezTo>
                  <a:cubicBezTo>
                    <a:pt x="3167" y="6096"/>
                    <a:pt x="3417" y="6251"/>
                    <a:pt x="3810" y="6382"/>
                  </a:cubicBezTo>
                  <a:lnTo>
                    <a:pt x="3334" y="6596"/>
                  </a:lnTo>
                  <a:lnTo>
                    <a:pt x="2798" y="6441"/>
                  </a:lnTo>
                  <a:cubicBezTo>
                    <a:pt x="2667" y="6394"/>
                    <a:pt x="2667" y="6382"/>
                    <a:pt x="2667" y="6358"/>
                  </a:cubicBezTo>
                  <a:lnTo>
                    <a:pt x="2667" y="6120"/>
                  </a:lnTo>
                  <a:cubicBezTo>
                    <a:pt x="2727" y="6072"/>
                    <a:pt x="2763" y="6025"/>
                    <a:pt x="2822" y="5977"/>
                  </a:cubicBezTo>
                  <a:cubicBezTo>
                    <a:pt x="2858" y="5953"/>
                    <a:pt x="2882" y="5906"/>
                    <a:pt x="2917" y="5870"/>
                  </a:cubicBezTo>
                  <a:close/>
                  <a:moveTo>
                    <a:pt x="8620" y="5620"/>
                  </a:moveTo>
                  <a:cubicBezTo>
                    <a:pt x="8704" y="5822"/>
                    <a:pt x="8859" y="5977"/>
                    <a:pt x="9037" y="6096"/>
                  </a:cubicBezTo>
                  <a:lnTo>
                    <a:pt x="9037" y="6453"/>
                  </a:lnTo>
                  <a:lnTo>
                    <a:pt x="9013" y="6453"/>
                  </a:lnTo>
                  <a:lnTo>
                    <a:pt x="8478" y="6739"/>
                  </a:lnTo>
                  <a:cubicBezTo>
                    <a:pt x="8478" y="6739"/>
                    <a:pt x="8466" y="6739"/>
                    <a:pt x="8466" y="6727"/>
                  </a:cubicBezTo>
                  <a:lnTo>
                    <a:pt x="7692" y="6382"/>
                  </a:lnTo>
                  <a:cubicBezTo>
                    <a:pt x="8061" y="6251"/>
                    <a:pt x="8335" y="6096"/>
                    <a:pt x="8466" y="6013"/>
                  </a:cubicBezTo>
                  <a:cubicBezTo>
                    <a:pt x="8585" y="5941"/>
                    <a:pt x="8644" y="5798"/>
                    <a:pt x="8620" y="5656"/>
                  </a:cubicBezTo>
                  <a:lnTo>
                    <a:pt x="8620" y="5620"/>
                  </a:lnTo>
                  <a:close/>
                  <a:moveTo>
                    <a:pt x="2322" y="6263"/>
                  </a:moveTo>
                  <a:lnTo>
                    <a:pt x="2322" y="6334"/>
                  </a:lnTo>
                  <a:cubicBezTo>
                    <a:pt x="2322" y="6370"/>
                    <a:pt x="2322" y="6418"/>
                    <a:pt x="2334" y="6441"/>
                  </a:cubicBezTo>
                  <a:lnTo>
                    <a:pt x="1929" y="6834"/>
                  </a:lnTo>
                  <a:lnTo>
                    <a:pt x="1548" y="6441"/>
                  </a:lnTo>
                  <a:cubicBezTo>
                    <a:pt x="1560" y="6418"/>
                    <a:pt x="1560" y="6382"/>
                    <a:pt x="1560" y="6334"/>
                  </a:cubicBezTo>
                  <a:lnTo>
                    <a:pt x="1560" y="6263"/>
                  </a:lnTo>
                  <a:cubicBezTo>
                    <a:pt x="1667" y="6299"/>
                    <a:pt x="1786" y="6322"/>
                    <a:pt x="1905" y="6322"/>
                  </a:cubicBezTo>
                  <a:lnTo>
                    <a:pt x="1953" y="6322"/>
                  </a:lnTo>
                  <a:cubicBezTo>
                    <a:pt x="2084" y="6322"/>
                    <a:pt x="2203" y="6310"/>
                    <a:pt x="2322" y="6263"/>
                  </a:cubicBezTo>
                  <a:close/>
                  <a:moveTo>
                    <a:pt x="10109" y="6275"/>
                  </a:moveTo>
                  <a:lnTo>
                    <a:pt x="10109" y="6453"/>
                  </a:lnTo>
                  <a:cubicBezTo>
                    <a:pt x="10109" y="6513"/>
                    <a:pt x="10121" y="6572"/>
                    <a:pt x="10144" y="6620"/>
                  </a:cubicBezTo>
                  <a:lnTo>
                    <a:pt x="10002" y="6775"/>
                  </a:lnTo>
                  <a:cubicBezTo>
                    <a:pt x="9924" y="6840"/>
                    <a:pt x="9832" y="6873"/>
                    <a:pt x="9740" y="6873"/>
                  </a:cubicBezTo>
                  <a:cubicBezTo>
                    <a:pt x="9647" y="6873"/>
                    <a:pt x="9555" y="6840"/>
                    <a:pt x="9478" y="6775"/>
                  </a:cubicBezTo>
                  <a:lnTo>
                    <a:pt x="9311" y="6620"/>
                  </a:lnTo>
                  <a:cubicBezTo>
                    <a:pt x="9347" y="6572"/>
                    <a:pt x="9359" y="6513"/>
                    <a:pt x="9359" y="6453"/>
                  </a:cubicBezTo>
                  <a:lnTo>
                    <a:pt x="9359" y="6275"/>
                  </a:lnTo>
                  <a:cubicBezTo>
                    <a:pt x="9478" y="6310"/>
                    <a:pt x="9597" y="6334"/>
                    <a:pt x="9728" y="6334"/>
                  </a:cubicBezTo>
                  <a:cubicBezTo>
                    <a:pt x="9859" y="6334"/>
                    <a:pt x="9978" y="6322"/>
                    <a:pt x="10109" y="6275"/>
                  </a:cubicBezTo>
                  <a:close/>
                  <a:moveTo>
                    <a:pt x="6501" y="5477"/>
                  </a:moveTo>
                  <a:lnTo>
                    <a:pt x="6501" y="5882"/>
                  </a:lnTo>
                  <a:cubicBezTo>
                    <a:pt x="6501" y="6084"/>
                    <a:pt x="6620" y="6275"/>
                    <a:pt x="6811" y="6370"/>
                  </a:cubicBezTo>
                  <a:lnTo>
                    <a:pt x="7073" y="6477"/>
                  </a:lnTo>
                  <a:cubicBezTo>
                    <a:pt x="6799" y="6953"/>
                    <a:pt x="6299" y="7263"/>
                    <a:pt x="5739" y="7263"/>
                  </a:cubicBezTo>
                  <a:cubicBezTo>
                    <a:pt x="5191" y="7263"/>
                    <a:pt x="4691" y="6953"/>
                    <a:pt x="4453" y="6477"/>
                  </a:cubicBezTo>
                  <a:lnTo>
                    <a:pt x="4703" y="6370"/>
                  </a:lnTo>
                  <a:cubicBezTo>
                    <a:pt x="4894" y="6275"/>
                    <a:pt x="5013" y="6084"/>
                    <a:pt x="5013" y="5882"/>
                  </a:cubicBezTo>
                  <a:lnTo>
                    <a:pt x="5013" y="5477"/>
                  </a:lnTo>
                  <a:cubicBezTo>
                    <a:pt x="5239" y="5560"/>
                    <a:pt x="5489" y="5620"/>
                    <a:pt x="5763" y="5620"/>
                  </a:cubicBezTo>
                  <a:cubicBezTo>
                    <a:pt x="6025" y="5620"/>
                    <a:pt x="6263" y="5584"/>
                    <a:pt x="6501" y="5477"/>
                  </a:cubicBezTo>
                  <a:close/>
                  <a:moveTo>
                    <a:pt x="5763" y="0"/>
                  </a:moveTo>
                  <a:cubicBezTo>
                    <a:pt x="5072" y="0"/>
                    <a:pt x="4465" y="238"/>
                    <a:pt x="4013" y="679"/>
                  </a:cubicBezTo>
                  <a:cubicBezTo>
                    <a:pt x="3560" y="1131"/>
                    <a:pt x="3286" y="1774"/>
                    <a:pt x="3239" y="2512"/>
                  </a:cubicBezTo>
                  <a:cubicBezTo>
                    <a:pt x="3227" y="2703"/>
                    <a:pt x="3215" y="2905"/>
                    <a:pt x="3203" y="3084"/>
                  </a:cubicBezTo>
                  <a:lnTo>
                    <a:pt x="1608" y="3084"/>
                  </a:lnTo>
                  <a:cubicBezTo>
                    <a:pt x="1012" y="3084"/>
                    <a:pt x="536" y="3560"/>
                    <a:pt x="536" y="4155"/>
                  </a:cubicBezTo>
                  <a:lnTo>
                    <a:pt x="536" y="4167"/>
                  </a:lnTo>
                  <a:cubicBezTo>
                    <a:pt x="536" y="4298"/>
                    <a:pt x="560" y="4453"/>
                    <a:pt x="619" y="4572"/>
                  </a:cubicBezTo>
                  <a:lnTo>
                    <a:pt x="715" y="4751"/>
                  </a:lnTo>
                  <a:lnTo>
                    <a:pt x="715" y="5025"/>
                  </a:lnTo>
                  <a:cubicBezTo>
                    <a:pt x="715" y="5465"/>
                    <a:pt x="941" y="5858"/>
                    <a:pt x="1262" y="6096"/>
                  </a:cubicBezTo>
                  <a:lnTo>
                    <a:pt x="1262" y="6334"/>
                  </a:lnTo>
                  <a:cubicBezTo>
                    <a:pt x="1262" y="6370"/>
                    <a:pt x="1250" y="6394"/>
                    <a:pt x="1215" y="6418"/>
                  </a:cubicBezTo>
                  <a:lnTo>
                    <a:pt x="524" y="6608"/>
                  </a:lnTo>
                  <a:cubicBezTo>
                    <a:pt x="226" y="6691"/>
                    <a:pt x="0" y="6977"/>
                    <a:pt x="0" y="7287"/>
                  </a:cubicBezTo>
                  <a:lnTo>
                    <a:pt x="0" y="8692"/>
                  </a:lnTo>
                  <a:cubicBezTo>
                    <a:pt x="0" y="8775"/>
                    <a:pt x="72" y="8858"/>
                    <a:pt x="167" y="8858"/>
                  </a:cubicBezTo>
                  <a:cubicBezTo>
                    <a:pt x="250" y="8858"/>
                    <a:pt x="322" y="8775"/>
                    <a:pt x="322" y="8692"/>
                  </a:cubicBezTo>
                  <a:lnTo>
                    <a:pt x="322" y="7287"/>
                  </a:lnTo>
                  <a:cubicBezTo>
                    <a:pt x="322" y="7132"/>
                    <a:pt x="441" y="6977"/>
                    <a:pt x="596" y="6930"/>
                  </a:cubicBezTo>
                  <a:lnTo>
                    <a:pt x="1298" y="6739"/>
                  </a:lnTo>
                  <a:cubicBezTo>
                    <a:pt x="1322" y="6739"/>
                    <a:pt x="1334" y="6727"/>
                    <a:pt x="1369" y="6715"/>
                  </a:cubicBezTo>
                  <a:lnTo>
                    <a:pt x="1798" y="7144"/>
                  </a:lnTo>
                  <a:lnTo>
                    <a:pt x="1798" y="8704"/>
                  </a:lnTo>
                  <a:cubicBezTo>
                    <a:pt x="1798" y="8799"/>
                    <a:pt x="1870" y="8870"/>
                    <a:pt x="1965" y="8870"/>
                  </a:cubicBezTo>
                  <a:cubicBezTo>
                    <a:pt x="2048" y="8870"/>
                    <a:pt x="2131" y="8799"/>
                    <a:pt x="2131" y="8704"/>
                  </a:cubicBezTo>
                  <a:lnTo>
                    <a:pt x="2131" y="7144"/>
                  </a:lnTo>
                  <a:lnTo>
                    <a:pt x="2560" y="6715"/>
                  </a:lnTo>
                  <a:cubicBezTo>
                    <a:pt x="2620" y="6739"/>
                    <a:pt x="2679" y="6751"/>
                    <a:pt x="2727" y="6775"/>
                  </a:cubicBezTo>
                  <a:lnTo>
                    <a:pt x="2905" y="6811"/>
                  </a:lnTo>
                  <a:cubicBezTo>
                    <a:pt x="2667" y="6977"/>
                    <a:pt x="2524" y="7251"/>
                    <a:pt x="2524" y="7549"/>
                  </a:cubicBezTo>
                  <a:lnTo>
                    <a:pt x="2524" y="8704"/>
                  </a:lnTo>
                  <a:cubicBezTo>
                    <a:pt x="2524" y="8799"/>
                    <a:pt x="2608" y="8870"/>
                    <a:pt x="2691" y="8870"/>
                  </a:cubicBezTo>
                  <a:cubicBezTo>
                    <a:pt x="2786" y="8870"/>
                    <a:pt x="2858" y="8799"/>
                    <a:pt x="2858" y="8704"/>
                  </a:cubicBezTo>
                  <a:lnTo>
                    <a:pt x="2858" y="7549"/>
                  </a:lnTo>
                  <a:cubicBezTo>
                    <a:pt x="2858" y="7322"/>
                    <a:pt x="2989" y="7132"/>
                    <a:pt x="3179" y="7037"/>
                  </a:cubicBezTo>
                  <a:lnTo>
                    <a:pt x="4156" y="6608"/>
                  </a:lnTo>
                  <a:cubicBezTo>
                    <a:pt x="4453" y="7215"/>
                    <a:pt x="5072" y="7608"/>
                    <a:pt x="5763" y="7608"/>
                  </a:cubicBezTo>
                  <a:cubicBezTo>
                    <a:pt x="6442" y="7608"/>
                    <a:pt x="7073" y="7215"/>
                    <a:pt x="7370" y="6608"/>
                  </a:cubicBezTo>
                  <a:lnTo>
                    <a:pt x="8335" y="7037"/>
                  </a:lnTo>
                  <a:cubicBezTo>
                    <a:pt x="8537" y="7132"/>
                    <a:pt x="8656" y="7322"/>
                    <a:pt x="8656" y="7549"/>
                  </a:cubicBezTo>
                  <a:lnTo>
                    <a:pt x="8656" y="8704"/>
                  </a:lnTo>
                  <a:cubicBezTo>
                    <a:pt x="8656" y="8799"/>
                    <a:pt x="8739" y="8870"/>
                    <a:pt x="8823" y="8870"/>
                  </a:cubicBezTo>
                  <a:cubicBezTo>
                    <a:pt x="8918" y="8870"/>
                    <a:pt x="8989" y="8799"/>
                    <a:pt x="8989" y="8704"/>
                  </a:cubicBezTo>
                  <a:lnTo>
                    <a:pt x="8989" y="7549"/>
                  </a:lnTo>
                  <a:cubicBezTo>
                    <a:pt x="8989" y="7322"/>
                    <a:pt x="8918" y="7132"/>
                    <a:pt x="8775" y="6965"/>
                  </a:cubicBezTo>
                  <a:lnTo>
                    <a:pt x="9049" y="6834"/>
                  </a:lnTo>
                  <a:lnTo>
                    <a:pt x="9240" y="7025"/>
                  </a:lnTo>
                  <a:cubicBezTo>
                    <a:pt x="9370" y="7156"/>
                    <a:pt x="9549" y="7215"/>
                    <a:pt x="9728" y="7215"/>
                  </a:cubicBezTo>
                  <a:cubicBezTo>
                    <a:pt x="9906" y="7215"/>
                    <a:pt x="10085" y="7156"/>
                    <a:pt x="10228" y="7025"/>
                  </a:cubicBezTo>
                  <a:lnTo>
                    <a:pt x="10418" y="6834"/>
                  </a:lnTo>
                  <a:lnTo>
                    <a:pt x="10978" y="7108"/>
                  </a:lnTo>
                  <a:cubicBezTo>
                    <a:pt x="11121" y="7168"/>
                    <a:pt x="11192" y="7311"/>
                    <a:pt x="11192" y="7442"/>
                  </a:cubicBezTo>
                  <a:lnTo>
                    <a:pt x="11192" y="8692"/>
                  </a:lnTo>
                  <a:cubicBezTo>
                    <a:pt x="11192" y="8775"/>
                    <a:pt x="11264" y="8858"/>
                    <a:pt x="11359" y="8858"/>
                  </a:cubicBezTo>
                  <a:cubicBezTo>
                    <a:pt x="11442" y="8858"/>
                    <a:pt x="11514" y="8775"/>
                    <a:pt x="11514" y="8692"/>
                  </a:cubicBezTo>
                  <a:lnTo>
                    <a:pt x="11514" y="7442"/>
                  </a:lnTo>
                  <a:cubicBezTo>
                    <a:pt x="11537" y="7168"/>
                    <a:pt x="11383" y="6930"/>
                    <a:pt x="11145" y="6799"/>
                  </a:cubicBezTo>
                  <a:lnTo>
                    <a:pt x="10466" y="6453"/>
                  </a:lnTo>
                  <a:lnTo>
                    <a:pt x="10466" y="6441"/>
                  </a:lnTo>
                  <a:lnTo>
                    <a:pt x="10466" y="6096"/>
                  </a:lnTo>
                  <a:cubicBezTo>
                    <a:pt x="10740" y="5906"/>
                    <a:pt x="10942" y="5596"/>
                    <a:pt x="11002" y="5239"/>
                  </a:cubicBezTo>
                  <a:cubicBezTo>
                    <a:pt x="11133" y="5013"/>
                    <a:pt x="11192" y="4775"/>
                    <a:pt x="11192" y="4525"/>
                  </a:cubicBezTo>
                  <a:cubicBezTo>
                    <a:pt x="11192" y="4048"/>
                    <a:pt x="10966" y="3632"/>
                    <a:pt x="10609" y="3382"/>
                  </a:cubicBezTo>
                  <a:cubicBezTo>
                    <a:pt x="10621" y="3298"/>
                    <a:pt x="10644" y="3239"/>
                    <a:pt x="10644" y="3167"/>
                  </a:cubicBezTo>
                  <a:cubicBezTo>
                    <a:pt x="10644" y="2727"/>
                    <a:pt x="10240" y="2369"/>
                    <a:pt x="9751" y="2369"/>
                  </a:cubicBezTo>
                  <a:cubicBezTo>
                    <a:pt x="9251" y="2369"/>
                    <a:pt x="8859" y="2727"/>
                    <a:pt x="8859" y="3167"/>
                  </a:cubicBezTo>
                  <a:cubicBezTo>
                    <a:pt x="8859" y="3239"/>
                    <a:pt x="8870" y="3322"/>
                    <a:pt x="8882" y="3382"/>
                  </a:cubicBezTo>
                  <a:cubicBezTo>
                    <a:pt x="8680" y="3536"/>
                    <a:pt x="8513" y="3751"/>
                    <a:pt x="8406" y="3989"/>
                  </a:cubicBezTo>
                  <a:cubicBezTo>
                    <a:pt x="8358" y="3572"/>
                    <a:pt x="8323" y="3084"/>
                    <a:pt x="8275" y="2512"/>
                  </a:cubicBezTo>
                  <a:cubicBezTo>
                    <a:pt x="8216" y="1774"/>
                    <a:pt x="7942" y="1131"/>
                    <a:pt x="7501" y="679"/>
                  </a:cubicBezTo>
                  <a:cubicBezTo>
                    <a:pt x="7049" y="238"/>
                    <a:pt x="6442" y="0"/>
                    <a:pt x="576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" name="Google Shape;12255;p85">
              <a:extLst>
                <a:ext uri="{FF2B5EF4-FFF2-40B4-BE49-F238E27FC236}">
                  <a16:creationId xmlns:a16="http://schemas.microsoft.com/office/drawing/2014/main" id="{9958BBB4-3A38-4068-9535-A35C2592FD90}"/>
                </a:ext>
              </a:extLst>
            </p:cNvPr>
            <p:cNvSpPr/>
            <p:nvPr/>
          </p:nvSpPr>
          <p:spPr>
            <a:xfrm>
              <a:off x="2114800" y="3635440"/>
              <a:ext cx="11045" cy="37941"/>
            </a:xfrm>
            <a:custGeom>
              <a:avLst/>
              <a:gdLst/>
              <a:ahLst/>
              <a:cxnLst/>
              <a:rect l="l" t="t" r="r" b="b"/>
              <a:pathLst>
                <a:path w="347" h="1192" extrusionOk="0">
                  <a:moveTo>
                    <a:pt x="167" y="1"/>
                  </a:moveTo>
                  <a:cubicBezTo>
                    <a:pt x="72" y="1"/>
                    <a:pt x="1" y="72"/>
                    <a:pt x="1" y="156"/>
                  </a:cubicBezTo>
                  <a:lnTo>
                    <a:pt x="1" y="1025"/>
                  </a:lnTo>
                  <a:cubicBezTo>
                    <a:pt x="1" y="1108"/>
                    <a:pt x="72" y="1191"/>
                    <a:pt x="167" y="1191"/>
                  </a:cubicBezTo>
                  <a:cubicBezTo>
                    <a:pt x="251" y="1191"/>
                    <a:pt x="322" y="1108"/>
                    <a:pt x="322" y="1025"/>
                  </a:cubicBezTo>
                  <a:lnTo>
                    <a:pt x="322" y="156"/>
                  </a:lnTo>
                  <a:cubicBezTo>
                    <a:pt x="346" y="72"/>
                    <a:pt x="251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49" name="Google Shape;12242;p85">
            <a:extLst>
              <a:ext uri="{FF2B5EF4-FFF2-40B4-BE49-F238E27FC236}">
                <a16:creationId xmlns:a16="http://schemas.microsoft.com/office/drawing/2014/main" id="{AAB4A2E3-2B5F-4CD2-BC88-C079E64678D2}"/>
              </a:ext>
            </a:extLst>
          </p:cNvPr>
          <p:cNvGrpSpPr/>
          <p:nvPr/>
        </p:nvGrpSpPr>
        <p:grpSpPr>
          <a:xfrm>
            <a:off x="3618221" y="4564977"/>
            <a:ext cx="939023" cy="546164"/>
            <a:chOff x="1306445" y="3397829"/>
            <a:chExt cx="367255" cy="269855"/>
          </a:xfrm>
        </p:grpSpPr>
        <p:sp>
          <p:nvSpPr>
            <p:cNvPr id="50" name="Google Shape;12243;p85">
              <a:extLst>
                <a:ext uri="{FF2B5EF4-FFF2-40B4-BE49-F238E27FC236}">
                  <a16:creationId xmlns:a16="http://schemas.microsoft.com/office/drawing/2014/main" id="{11A51C59-4DE9-4978-9135-7880D2CFD5B5}"/>
                </a:ext>
              </a:extLst>
            </p:cNvPr>
            <p:cNvSpPr/>
            <p:nvPr/>
          </p:nvSpPr>
          <p:spPr>
            <a:xfrm>
              <a:off x="1588395" y="3513054"/>
              <a:ext cx="45517" cy="16297"/>
            </a:xfrm>
            <a:custGeom>
              <a:avLst/>
              <a:gdLst/>
              <a:ahLst/>
              <a:cxnLst/>
              <a:rect l="l" t="t" r="r" b="b"/>
              <a:pathLst>
                <a:path w="1430" h="512" extrusionOk="0">
                  <a:moveTo>
                    <a:pt x="168" y="0"/>
                  </a:moveTo>
                  <a:cubicBezTo>
                    <a:pt x="72" y="0"/>
                    <a:pt x="1" y="71"/>
                    <a:pt x="1" y="167"/>
                  </a:cubicBezTo>
                  <a:cubicBezTo>
                    <a:pt x="1" y="250"/>
                    <a:pt x="72" y="333"/>
                    <a:pt x="168" y="333"/>
                  </a:cubicBezTo>
                  <a:cubicBezTo>
                    <a:pt x="358" y="333"/>
                    <a:pt x="906" y="357"/>
                    <a:pt x="1180" y="488"/>
                  </a:cubicBezTo>
                  <a:cubicBezTo>
                    <a:pt x="1204" y="512"/>
                    <a:pt x="1227" y="512"/>
                    <a:pt x="1251" y="512"/>
                  </a:cubicBezTo>
                  <a:cubicBezTo>
                    <a:pt x="1311" y="512"/>
                    <a:pt x="1370" y="476"/>
                    <a:pt x="1406" y="417"/>
                  </a:cubicBezTo>
                  <a:cubicBezTo>
                    <a:pt x="1430" y="333"/>
                    <a:pt x="1406" y="226"/>
                    <a:pt x="1323" y="191"/>
                  </a:cubicBezTo>
                  <a:cubicBezTo>
                    <a:pt x="942" y="0"/>
                    <a:pt x="191" y="0"/>
                    <a:pt x="16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" name="Google Shape;12244;p85">
              <a:extLst>
                <a:ext uri="{FF2B5EF4-FFF2-40B4-BE49-F238E27FC236}">
                  <a16:creationId xmlns:a16="http://schemas.microsoft.com/office/drawing/2014/main" id="{B8918EE4-ED56-4DD8-B774-8911335B3172}"/>
                </a:ext>
              </a:extLst>
            </p:cNvPr>
            <p:cNvSpPr/>
            <p:nvPr/>
          </p:nvSpPr>
          <p:spPr>
            <a:xfrm>
              <a:off x="1306445" y="3397829"/>
              <a:ext cx="367255" cy="269091"/>
            </a:xfrm>
            <a:custGeom>
              <a:avLst/>
              <a:gdLst/>
              <a:ahLst/>
              <a:cxnLst/>
              <a:rect l="l" t="t" r="r" b="b"/>
              <a:pathLst>
                <a:path w="11538" h="8454" extrusionOk="0">
                  <a:moveTo>
                    <a:pt x="7573" y="334"/>
                  </a:moveTo>
                  <a:lnTo>
                    <a:pt x="7573" y="1965"/>
                  </a:lnTo>
                  <a:cubicBezTo>
                    <a:pt x="7573" y="2227"/>
                    <a:pt x="7525" y="2465"/>
                    <a:pt x="7418" y="2679"/>
                  </a:cubicBezTo>
                  <a:cubicBezTo>
                    <a:pt x="7395" y="2715"/>
                    <a:pt x="7395" y="2727"/>
                    <a:pt x="7395" y="2763"/>
                  </a:cubicBezTo>
                  <a:lnTo>
                    <a:pt x="7395" y="3239"/>
                  </a:lnTo>
                  <a:cubicBezTo>
                    <a:pt x="7395" y="3691"/>
                    <a:pt x="7216" y="4108"/>
                    <a:pt x="6883" y="4442"/>
                  </a:cubicBezTo>
                  <a:cubicBezTo>
                    <a:pt x="6835" y="4489"/>
                    <a:pt x="6787" y="4513"/>
                    <a:pt x="6740" y="4549"/>
                  </a:cubicBezTo>
                  <a:cubicBezTo>
                    <a:pt x="6466" y="4759"/>
                    <a:pt x="6137" y="4876"/>
                    <a:pt x="5785" y="4876"/>
                  </a:cubicBezTo>
                  <a:cubicBezTo>
                    <a:pt x="5739" y="4876"/>
                    <a:pt x="5692" y="4874"/>
                    <a:pt x="5644" y="4870"/>
                  </a:cubicBezTo>
                  <a:cubicBezTo>
                    <a:pt x="4787" y="4823"/>
                    <a:pt x="4108" y="4072"/>
                    <a:pt x="4108" y="3180"/>
                  </a:cubicBezTo>
                  <a:lnTo>
                    <a:pt x="4108" y="2763"/>
                  </a:lnTo>
                  <a:cubicBezTo>
                    <a:pt x="4108" y="2727"/>
                    <a:pt x="4108" y="2715"/>
                    <a:pt x="4096" y="2679"/>
                  </a:cubicBezTo>
                  <a:cubicBezTo>
                    <a:pt x="3989" y="2465"/>
                    <a:pt x="3930" y="2227"/>
                    <a:pt x="3930" y="1965"/>
                  </a:cubicBezTo>
                  <a:lnTo>
                    <a:pt x="3930" y="1608"/>
                  </a:lnTo>
                  <a:cubicBezTo>
                    <a:pt x="3930" y="917"/>
                    <a:pt x="4513" y="334"/>
                    <a:pt x="5216" y="334"/>
                  </a:cubicBezTo>
                  <a:close/>
                  <a:moveTo>
                    <a:pt x="1763" y="3025"/>
                  </a:moveTo>
                  <a:cubicBezTo>
                    <a:pt x="2049" y="3025"/>
                    <a:pt x="2311" y="3144"/>
                    <a:pt x="2525" y="3358"/>
                  </a:cubicBezTo>
                  <a:cubicBezTo>
                    <a:pt x="2715" y="3561"/>
                    <a:pt x="2846" y="3846"/>
                    <a:pt x="2858" y="4144"/>
                  </a:cubicBezTo>
                  <a:cubicBezTo>
                    <a:pt x="2858" y="4227"/>
                    <a:pt x="2882" y="4346"/>
                    <a:pt x="2882" y="4465"/>
                  </a:cubicBezTo>
                  <a:lnTo>
                    <a:pt x="2882" y="4501"/>
                  </a:lnTo>
                  <a:cubicBezTo>
                    <a:pt x="2703" y="4215"/>
                    <a:pt x="2406" y="4013"/>
                    <a:pt x="2049" y="3894"/>
                  </a:cubicBezTo>
                  <a:cubicBezTo>
                    <a:pt x="1703" y="3787"/>
                    <a:pt x="1406" y="3787"/>
                    <a:pt x="1406" y="3787"/>
                  </a:cubicBezTo>
                  <a:cubicBezTo>
                    <a:pt x="1358" y="3787"/>
                    <a:pt x="1310" y="3799"/>
                    <a:pt x="1287" y="3834"/>
                  </a:cubicBezTo>
                  <a:lnTo>
                    <a:pt x="977" y="4144"/>
                  </a:lnTo>
                  <a:cubicBezTo>
                    <a:pt x="918" y="4215"/>
                    <a:pt x="918" y="4323"/>
                    <a:pt x="977" y="4382"/>
                  </a:cubicBezTo>
                  <a:cubicBezTo>
                    <a:pt x="1013" y="4412"/>
                    <a:pt x="1057" y="4427"/>
                    <a:pt x="1101" y="4427"/>
                  </a:cubicBezTo>
                  <a:cubicBezTo>
                    <a:pt x="1144" y="4427"/>
                    <a:pt x="1185" y="4412"/>
                    <a:pt x="1215" y="4382"/>
                  </a:cubicBezTo>
                  <a:lnTo>
                    <a:pt x="1465" y="4108"/>
                  </a:lnTo>
                  <a:cubicBezTo>
                    <a:pt x="1691" y="4132"/>
                    <a:pt x="2382" y="4203"/>
                    <a:pt x="2668" y="4811"/>
                  </a:cubicBezTo>
                  <a:cubicBezTo>
                    <a:pt x="2596" y="5275"/>
                    <a:pt x="2215" y="5596"/>
                    <a:pt x="1763" y="5596"/>
                  </a:cubicBezTo>
                  <a:cubicBezTo>
                    <a:pt x="1251" y="5596"/>
                    <a:pt x="834" y="5180"/>
                    <a:pt x="834" y="4680"/>
                  </a:cubicBezTo>
                  <a:cubicBezTo>
                    <a:pt x="834" y="4584"/>
                    <a:pt x="763" y="4513"/>
                    <a:pt x="679" y="4513"/>
                  </a:cubicBezTo>
                  <a:lnTo>
                    <a:pt x="644" y="4513"/>
                  </a:lnTo>
                  <a:lnTo>
                    <a:pt x="644" y="4465"/>
                  </a:lnTo>
                  <a:cubicBezTo>
                    <a:pt x="644" y="4346"/>
                    <a:pt x="644" y="4251"/>
                    <a:pt x="656" y="4144"/>
                  </a:cubicBezTo>
                  <a:cubicBezTo>
                    <a:pt x="679" y="3846"/>
                    <a:pt x="810" y="3561"/>
                    <a:pt x="1001" y="3358"/>
                  </a:cubicBezTo>
                  <a:cubicBezTo>
                    <a:pt x="1215" y="3144"/>
                    <a:pt x="1477" y="3025"/>
                    <a:pt x="1763" y="3025"/>
                  </a:cubicBezTo>
                  <a:close/>
                  <a:moveTo>
                    <a:pt x="10657" y="3025"/>
                  </a:moveTo>
                  <a:lnTo>
                    <a:pt x="10657" y="3727"/>
                  </a:lnTo>
                  <a:cubicBezTo>
                    <a:pt x="10657" y="3846"/>
                    <a:pt x="10633" y="3953"/>
                    <a:pt x="10585" y="4049"/>
                  </a:cubicBezTo>
                  <a:lnTo>
                    <a:pt x="10502" y="4251"/>
                  </a:lnTo>
                  <a:cubicBezTo>
                    <a:pt x="10478" y="4275"/>
                    <a:pt x="10478" y="4287"/>
                    <a:pt x="10478" y="4323"/>
                  </a:cubicBezTo>
                  <a:lnTo>
                    <a:pt x="10478" y="4680"/>
                  </a:lnTo>
                  <a:cubicBezTo>
                    <a:pt x="10478" y="4930"/>
                    <a:pt x="10383" y="5168"/>
                    <a:pt x="10204" y="5346"/>
                  </a:cubicBezTo>
                  <a:cubicBezTo>
                    <a:pt x="10044" y="5507"/>
                    <a:pt x="9835" y="5600"/>
                    <a:pt x="9605" y="5600"/>
                  </a:cubicBezTo>
                  <a:cubicBezTo>
                    <a:pt x="9579" y="5600"/>
                    <a:pt x="9552" y="5599"/>
                    <a:pt x="9526" y="5596"/>
                  </a:cubicBezTo>
                  <a:cubicBezTo>
                    <a:pt x="9038" y="5585"/>
                    <a:pt x="8633" y="5156"/>
                    <a:pt x="8633" y="4632"/>
                  </a:cubicBezTo>
                  <a:lnTo>
                    <a:pt x="8633" y="4323"/>
                  </a:lnTo>
                  <a:cubicBezTo>
                    <a:pt x="8633" y="4287"/>
                    <a:pt x="8633" y="4263"/>
                    <a:pt x="8621" y="4251"/>
                  </a:cubicBezTo>
                  <a:lnTo>
                    <a:pt x="8514" y="4037"/>
                  </a:lnTo>
                  <a:cubicBezTo>
                    <a:pt x="8466" y="3965"/>
                    <a:pt x="8454" y="3870"/>
                    <a:pt x="8454" y="3787"/>
                  </a:cubicBezTo>
                  <a:lnTo>
                    <a:pt x="8454" y="3775"/>
                  </a:lnTo>
                  <a:cubicBezTo>
                    <a:pt x="8454" y="3370"/>
                    <a:pt x="8788" y="3025"/>
                    <a:pt x="9204" y="3025"/>
                  </a:cubicBezTo>
                  <a:close/>
                  <a:moveTo>
                    <a:pt x="584" y="5180"/>
                  </a:moveTo>
                  <a:cubicBezTo>
                    <a:pt x="679" y="5406"/>
                    <a:pt x="834" y="5596"/>
                    <a:pt x="1037" y="5739"/>
                  </a:cubicBezTo>
                  <a:lnTo>
                    <a:pt x="1037" y="5925"/>
                  </a:lnTo>
                  <a:lnTo>
                    <a:pt x="1037" y="5925"/>
                  </a:lnTo>
                  <a:cubicBezTo>
                    <a:pt x="723" y="5807"/>
                    <a:pt x="571" y="5655"/>
                    <a:pt x="501" y="5585"/>
                  </a:cubicBezTo>
                  <a:cubicBezTo>
                    <a:pt x="537" y="5466"/>
                    <a:pt x="572" y="5335"/>
                    <a:pt x="584" y="5180"/>
                  </a:cubicBezTo>
                  <a:close/>
                  <a:moveTo>
                    <a:pt x="2918" y="5168"/>
                  </a:moveTo>
                  <a:cubicBezTo>
                    <a:pt x="2942" y="5323"/>
                    <a:pt x="2965" y="5454"/>
                    <a:pt x="3013" y="5573"/>
                  </a:cubicBezTo>
                  <a:cubicBezTo>
                    <a:pt x="2953" y="5656"/>
                    <a:pt x="2787" y="5811"/>
                    <a:pt x="2477" y="5930"/>
                  </a:cubicBezTo>
                  <a:lnTo>
                    <a:pt x="2477" y="5716"/>
                  </a:lnTo>
                  <a:cubicBezTo>
                    <a:pt x="2668" y="5585"/>
                    <a:pt x="2834" y="5394"/>
                    <a:pt x="2918" y="5168"/>
                  </a:cubicBezTo>
                  <a:close/>
                  <a:moveTo>
                    <a:pt x="6668" y="4989"/>
                  </a:moveTo>
                  <a:lnTo>
                    <a:pt x="6668" y="5299"/>
                  </a:lnTo>
                  <a:lnTo>
                    <a:pt x="5751" y="5930"/>
                  </a:lnTo>
                  <a:lnTo>
                    <a:pt x="4823" y="5299"/>
                  </a:lnTo>
                  <a:lnTo>
                    <a:pt x="4823" y="4989"/>
                  </a:lnTo>
                  <a:cubicBezTo>
                    <a:pt x="5061" y="5120"/>
                    <a:pt x="5335" y="5204"/>
                    <a:pt x="5620" y="5215"/>
                  </a:cubicBezTo>
                  <a:lnTo>
                    <a:pt x="5751" y="5215"/>
                  </a:lnTo>
                  <a:cubicBezTo>
                    <a:pt x="6073" y="5215"/>
                    <a:pt x="6394" y="5144"/>
                    <a:pt x="6668" y="4989"/>
                  </a:cubicBezTo>
                  <a:close/>
                  <a:moveTo>
                    <a:pt x="9942" y="5882"/>
                  </a:moveTo>
                  <a:lnTo>
                    <a:pt x="9942" y="5954"/>
                  </a:lnTo>
                  <a:cubicBezTo>
                    <a:pt x="9942" y="5989"/>
                    <a:pt x="9942" y="6025"/>
                    <a:pt x="9966" y="6061"/>
                  </a:cubicBezTo>
                  <a:lnTo>
                    <a:pt x="9561" y="6454"/>
                  </a:lnTo>
                  <a:lnTo>
                    <a:pt x="9169" y="6061"/>
                  </a:lnTo>
                  <a:cubicBezTo>
                    <a:pt x="9169" y="6025"/>
                    <a:pt x="9192" y="6001"/>
                    <a:pt x="9192" y="5954"/>
                  </a:cubicBezTo>
                  <a:lnTo>
                    <a:pt x="9192" y="5882"/>
                  </a:lnTo>
                  <a:cubicBezTo>
                    <a:pt x="9288" y="5918"/>
                    <a:pt x="9407" y="5942"/>
                    <a:pt x="9526" y="5942"/>
                  </a:cubicBezTo>
                  <a:lnTo>
                    <a:pt x="9573" y="5942"/>
                  </a:lnTo>
                  <a:cubicBezTo>
                    <a:pt x="9704" y="5942"/>
                    <a:pt x="9823" y="5930"/>
                    <a:pt x="9942" y="5882"/>
                  </a:cubicBezTo>
                  <a:close/>
                  <a:moveTo>
                    <a:pt x="2120" y="5882"/>
                  </a:moveTo>
                  <a:lnTo>
                    <a:pt x="2120" y="6061"/>
                  </a:lnTo>
                  <a:cubicBezTo>
                    <a:pt x="2120" y="6120"/>
                    <a:pt x="2132" y="6180"/>
                    <a:pt x="2168" y="6228"/>
                  </a:cubicBezTo>
                  <a:lnTo>
                    <a:pt x="2013" y="6394"/>
                  </a:lnTo>
                  <a:cubicBezTo>
                    <a:pt x="1941" y="6460"/>
                    <a:pt x="1849" y="6492"/>
                    <a:pt x="1755" y="6492"/>
                  </a:cubicBezTo>
                  <a:cubicBezTo>
                    <a:pt x="1662" y="6492"/>
                    <a:pt x="1566" y="6460"/>
                    <a:pt x="1489" y="6394"/>
                  </a:cubicBezTo>
                  <a:lnTo>
                    <a:pt x="1322" y="6239"/>
                  </a:lnTo>
                  <a:cubicBezTo>
                    <a:pt x="1358" y="6192"/>
                    <a:pt x="1370" y="6132"/>
                    <a:pt x="1370" y="6073"/>
                  </a:cubicBezTo>
                  <a:lnTo>
                    <a:pt x="1370" y="5882"/>
                  </a:lnTo>
                  <a:cubicBezTo>
                    <a:pt x="1489" y="5918"/>
                    <a:pt x="1608" y="5942"/>
                    <a:pt x="1751" y="5942"/>
                  </a:cubicBezTo>
                  <a:cubicBezTo>
                    <a:pt x="1882" y="5942"/>
                    <a:pt x="2001" y="5930"/>
                    <a:pt x="2120" y="5882"/>
                  </a:cubicBezTo>
                  <a:close/>
                  <a:moveTo>
                    <a:pt x="4692" y="5620"/>
                  </a:moveTo>
                  <a:lnTo>
                    <a:pt x="5490" y="6168"/>
                  </a:lnTo>
                  <a:lnTo>
                    <a:pt x="5061" y="6585"/>
                  </a:lnTo>
                  <a:lnTo>
                    <a:pt x="5049" y="6585"/>
                  </a:lnTo>
                  <a:lnTo>
                    <a:pt x="4525" y="5799"/>
                  </a:lnTo>
                  <a:lnTo>
                    <a:pt x="4692" y="5620"/>
                  </a:lnTo>
                  <a:close/>
                  <a:moveTo>
                    <a:pt x="6823" y="5596"/>
                  </a:moveTo>
                  <a:lnTo>
                    <a:pt x="6978" y="5775"/>
                  </a:lnTo>
                  <a:lnTo>
                    <a:pt x="6466" y="6585"/>
                  </a:lnTo>
                  <a:lnTo>
                    <a:pt x="6442" y="6585"/>
                  </a:lnTo>
                  <a:lnTo>
                    <a:pt x="6013" y="6156"/>
                  </a:lnTo>
                  <a:lnTo>
                    <a:pt x="6823" y="5596"/>
                  </a:lnTo>
                  <a:close/>
                  <a:moveTo>
                    <a:pt x="5251" y="1"/>
                  </a:moveTo>
                  <a:cubicBezTo>
                    <a:pt x="4358" y="1"/>
                    <a:pt x="3632" y="739"/>
                    <a:pt x="3632" y="1632"/>
                  </a:cubicBezTo>
                  <a:lnTo>
                    <a:pt x="3632" y="1989"/>
                  </a:lnTo>
                  <a:cubicBezTo>
                    <a:pt x="3632" y="2263"/>
                    <a:pt x="3692" y="2548"/>
                    <a:pt x="3811" y="2799"/>
                  </a:cubicBezTo>
                  <a:lnTo>
                    <a:pt x="3811" y="3191"/>
                  </a:lnTo>
                  <a:cubicBezTo>
                    <a:pt x="3811" y="3834"/>
                    <a:pt x="4096" y="4394"/>
                    <a:pt x="4537" y="4763"/>
                  </a:cubicBezTo>
                  <a:lnTo>
                    <a:pt x="4537" y="5335"/>
                  </a:lnTo>
                  <a:lnTo>
                    <a:pt x="4227" y="5656"/>
                  </a:lnTo>
                  <a:cubicBezTo>
                    <a:pt x="4204" y="5692"/>
                    <a:pt x="4180" y="5751"/>
                    <a:pt x="4180" y="5799"/>
                  </a:cubicBezTo>
                  <a:lnTo>
                    <a:pt x="3144" y="6168"/>
                  </a:lnTo>
                  <a:cubicBezTo>
                    <a:pt x="3073" y="6192"/>
                    <a:pt x="2989" y="6228"/>
                    <a:pt x="2930" y="6275"/>
                  </a:cubicBezTo>
                  <a:lnTo>
                    <a:pt x="2775" y="6180"/>
                  </a:lnTo>
                  <a:cubicBezTo>
                    <a:pt x="3263" y="5977"/>
                    <a:pt x="3406" y="5680"/>
                    <a:pt x="3430" y="5656"/>
                  </a:cubicBezTo>
                  <a:cubicBezTo>
                    <a:pt x="3454" y="5620"/>
                    <a:pt x="3454" y="5561"/>
                    <a:pt x="3430" y="5513"/>
                  </a:cubicBezTo>
                  <a:cubicBezTo>
                    <a:pt x="3311" y="5275"/>
                    <a:pt x="3287" y="4811"/>
                    <a:pt x="3275" y="4453"/>
                  </a:cubicBezTo>
                  <a:cubicBezTo>
                    <a:pt x="3275" y="4334"/>
                    <a:pt x="3263" y="4215"/>
                    <a:pt x="3263" y="4132"/>
                  </a:cubicBezTo>
                  <a:cubicBezTo>
                    <a:pt x="3204" y="3310"/>
                    <a:pt x="2596" y="2691"/>
                    <a:pt x="1822" y="2691"/>
                  </a:cubicBezTo>
                  <a:cubicBezTo>
                    <a:pt x="1060" y="2691"/>
                    <a:pt x="429" y="3310"/>
                    <a:pt x="370" y="4132"/>
                  </a:cubicBezTo>
                  <a:cubicBezTo>
                    <a:pt x="370" y="4227"/>
                    <a:pt x="358" y="4334"/>
                    <a:pt x="358" y="4453"/>
                  </a:cubicBezTo>
                  <a:cubicBezTo>
                    <a:pt x="346" y="4811"/>
                    <a:pt x="334" y="5263"/>
                    <a:pt x="215" y="5513"/>
                  </a:cubicBezTo>
                  <a:cubicBezTo>
                    <a:pt x="179" y="5561"/>
                    <a:pt x="179" y="5620"/>
                    <a:pt x="215" y="5656"/>
                  </a:cubicBezTo>
                  <a:cubicBezTo>
                    <a:pt x="215" y="5680"/>
                    <a:pt x="370" y="5977"/>
                    <a:pt x="870" y="6180"/>
                  </a:cubicBezTo>
                  <a:lnTo>
                    <a:pt x="406" y="6406"/>
                  </a:lnTo>
                  <a:cubicBezTo>
                    <a:pt x="167" y="6525"/>
                    <a:pt x="1" y="6775"/>
                    <a:pt x="1" y="7049"/>
                  </a:cubicBezTo>
                  <a:lnTo>
                    <a:pt x="1" y="8299"/>
                  </a:lnTo>
                  <a:cubicBezTo>
                    <a:pt x="1" y="8383"/>
                    <a:pt x="72" y="8454"/>
                    <a:pt x="167" y="8454"/>
                  </a:cubicBezTo>
                  <a:cubicBezTo>
                    <a:pt x="251" y="8454"/>
                    <a:pt x="334" y="8383"/>
                    <a:pt x="334" y="8299"/>
                  </a:cubicBezTo>
                  <a:lnTo>
                    <a:pt x="334" y="7049"/>
                  </a:lnTo>
                  <a:cubicBezTo>
                    <a:pt x="334" y="6894"/>
                    <a:pt x="406" y="6775"/>
                    <a:pt x="537" y="6704"/>
                  </a:cubicBezTo>
                  <a:lnTo>
                    <a:pt x="1108" y="6418"/>
                  </a:lnTo>
                  <a:lnTo>
                    <a:pt x="1299" y="6609"/>
                  </a:lnTo>
                  <a:cubicBezTo>
                    <a:pt x="1429" y="6751"/>
                    <a:pt x="1608" y="6811"/>
                    <a:pt x="1787" y="6811"/>
                  </a:cubicBezTo>
                  <a:cubicBezTo>
                    <a:pt x="1965" y="6811"/>
                    <a:pt x="2144" y="6751"/>
                    <a:pt x="2275" y="6609"/>
                  </a:cubicBezTo>
                  <a:lnTo>
                    <a:pt x="2477" y="6418"/>
                  </a:lnTo>
                  <a:lnTo>
                    <a:pt x="2656" y="6513"/>
                  </a:lnTo>
                  <a:cubicBezTo>
                    <a:pt x="2561" y="6644"/>
                    <a:pt x="2513" y="6811"/>
                    <a:pt x="2513" y="6990"/>
                  </a:cubicBezTo>
                  <a:lnTo>
                    <a:pt x="2513" y="8299"/>
                  </a:lnTo>
                  <a:cubicBezTo>
                    <a:pt x="2513" y="8383"/>
                    <a:pt x="2596" y="8454"/>
                    <a:pt x="2680" y="8454"/>
                  </a:cubicBezTo>
                  <a:cubicBezTo>
                    <a:pt x="2775" y="8454"/>
                    <a:pt x="2846" y="8383"/>
                    <a:pt x="2846" y="8299"/>
                  </a:cubicBezTo>
                  <a:lnTo>
                    <a:pt x="2846" y="6990"/>
                  </a:lnTo>
                  <a:cubicBezTo>
                    <a:pt x="2846" y="6751"/>
                    <a:pt x="2989" y="6537"/>
                    <a:pt x="3215" y="6466"/>
                  </a:cubicBezTo>
                  <a:lnTo>
                    <a:pt x="4323" y="6061"/>
                  </a:lnTo>
                  <a:lnTo>
                    <a:pt x="4775" y="6751"/>
                  </a:lnTo>
                  <a:cubicBezTo>
                    <a:pt x="4835" y="6835"/>
                    <a:pt x="4930" y="6894"/>
                    <a:pt x="5037" y="6894"/>
                  </a:cubicBezTo>
                  <a:lnTo>
                    <a:pt x="5061" y="6894"/>
                  </a:lnTo>
                  <a:cubicBezTo>
                    <a:pt x="5156" y="6894"/>
                    <a:pt x="5239" y="6870"/>
                    <a:pt x="5311" y="6787"/>
                  </a:cubicBezTo>
                  <a:lnTo>
                    <a:pt x="5597" y="6513"/>
                  </a:lnTo>
                  <a:lnTo>
                    <a:pt x="5597" y="8275"/>
                  </a:lnTo>
                  <a:cubicBezTo>
                    <a:pt x="5597" y="8371"/>
                    <a:pt x="5668" y="8442"/>
                    <a:pt x="5763" y="8442"/>
                  </a:cubicBezTo>
                  <a:cubicBezTo>
                    <a:pt x="5847" y="8442"/>
                    <a:pt x="5930" y="8371"/>
                    <a:pt x="5930" y="8275"/>
                  </a:cubicBezTo>
                  <a:lnTo>
                    <a:pt x="5930" y="6513"/>
                  </a:lnTo>
                  <a:lnTo>
                    <a:pt x="6204" y="6787"/>
                  </a:lnTo>
                  <a:cubicBezTo>
                    <a:pt x="6263" y="6847"/>
                    <a:pt x="6359" y="6894"/>
                    <a:pt x="6466" y="6894"/>
                  </a:cubicBezTo>
                  <a:lnTo>
                    <a:pt x="6490" y="6894"/>
                  </a:lnTo>
                  <a:cubicBezTo>
                    <a:pt x="6597" y="6882"/>
                    <a:pt x="6680" y="6835"/>
                    <a:pt x="6740" y="6751"/>
                  </a:cubicBezTo>
                  <a:lnTo>
                    <a:pt x="7204" y="6061"/>
                  </a:lnTo>
                  <a:lnTo>
                    <a:pt x="8311" y="6466"/>
                  </a:lnTo>
                  <a:cubicBezTo>
                    <a:pt x="8526" y="6537"/>
                    <a:pt x="8680" y="6751"/>
                    <a:pt x="8680" y="6990"/>
                  </a:cubicBezTo>
                  <a:lnTo>
                    <a:pt x="8680" y="8299"/>
                  </a:lnTo>
                  <a:cubicBezTo>
                    <a:pt x="8680" y="8383"/>
                    <a:pt x="8752" y="8454"/>
                    <a:pt x="8847" y="8454"/>
                  </a:cubicBezTo>
                  <a:cubicBezTo>
                    <a:pt x="8930" y="8454"/>
                    <a:pt x="9002" y="8383"/>
                    <a:pt x="9002" y="8299"/>
                  </a:cubicBezTo>
                  <a:lnTo>
                    <a:pt x="9002" y="6990"/>
                  </a:lnTo>
                  <a:cubicBezTo>
                    <a:pt x="9002" y="6751"/>
                    <a:pt x="8919" y="6525"/>
                    <a:pt x="8752" y="6358"/>
                  </a:cubicBezTo>
                  <a:lnTo>
                    <a:pt x="8799" y="6347"/>
                  </a:lnTo>
                  <a:cubicBezTo>
                    <a:pt x="8847" y="6335"/>
                    <a:pt x="8907" y="6311"/>
                    <a:pt x="8966" y="6287"/>
                  </a:cubicBezTo>
                  <a:lnTo>
                    <a:pt x="9395" y="6716"/>
                  </a:lnTo>
                  <a:lnTo>
                    <a:pt x="9395" y="8275"/>
                  </a:lnTo>
                  <a:cubicBezTo>
                    <a:pt x="9395" y="8371"/>
                    <a:pt x="9466" y="8442"/>
                    <a:pt x="9561" y="8442"/>
                  </a:cubicBezTo>
                  <a:cubicBezTo>
                    <a:pt x="9645" y="8442"/>
                    <a:pt x="9728" y="8371"/>
                    <a:pt x="9728" y="8275"/>
                  </a:cubicBezTo>
                  <a:lnTo>
                    <a:pt x="9728" y="6716"/>
                  </a:lnTo>
                  <a:lnTo>
                    <a:pt x="10157" y="6287"/>
                  </a:lnTo>
                  <a:cubicBezTo>
                    <a:pt x="10181" y="6299"/>
                    <a:pt x="10204" y="6299"/>
                    <a:pt x="10228" y="6311"/>
                  </a:cubicBezTo>
                  <a:lnTo>
                    <a:pt x="10931" y="6513"/>
                  </a:lnTo>
                  <a:cubicBezTo>
                    <a:pt x="11097" y="6549"/>
                    <a:pt x="11193" y="6704"/>
                    <a:pt x="11193" y="6870"/>
                  </a:cubicBezTo>
                  <a:lnTo>
                    <a:pt x="11193" y="8263"/>
                  </a:lnTo>
                  <a:cubicBezTo>
                    <a:pt x="11193" y="8359"/>
                    <a:pt x="11276" y="8430"/>
                    <a:pt x="11359" y="8430"/>
                  </a:cubicBezTo>
                  <a:cubicBezTo>
                    <a:pt x="11455" y="8430"/>
                    <a:pt x="11526" y="8359"/>
                    <a:pt x="11526" y="8263"/>
                  </a:cubicBezTo>
                  <a:lnTo>
                    <a:pt x="11526" y="6870"/>
                  </a:lnTo>
                  <a:cubicBezTo>
                    <a:pt x="11538" y="6597"/>
                    <a:pt x="11335" y="6311"/>
                    <a:pt x="11014" y="6228"/>
                  </a:cubicBezTo>
                  <a:lnTo>
                    <a:pt x="10323" y="6037"/>
                  </a:lnTo>
                  <a:cubicBezTo>
                    <a:pt x="10288" y="6013"/>
                    <a:pt x="10276" y="6001"/>
                    <a:pt x="10276" y="5954"/>
                  </a:cubicBezTo>
                  <a:lnTo>
                    <a:pt x="10276" y="5716"/>
                  </a:lnTo>
                  <a:cubicBezTo>
                    <a:pt x="10335" y="5680"/>
                    <a:pt x="10383" y="5632"/>
                    <a:pt x="10443" y="5585"/>
                  </a:cubicBezTo>
                  <a:cubicBezTo>
                    <a:pt x="10693" y="5346"/>
                    <a:pt x="10824" y="5025"/>
                    <a:pt x="10824" y="4680"/>
                  </a:cubicBezTo>
                  <a:lnTo>
                    <a:pt x="10824" y="4346"/>
                  </a:lnTo>
                  <a:lnTo>
                    <a:pt x="10895" y="4215"/>
                  </a:lnTo>
                  <a:cubicBezTo>
                    <a:pt x="10978" y="4072"/>
                    <a:pt x="11014" y="3906"/>
                    <a:pt x="11014" y="3739"/>
                  </a:cubicBezTo>
                  <a:lnTo>
                    <a:pt x="11014" y="2858"/>
                  </a:lnTo>
                  <a:cubicBezTo>
                    <a:pt x="11014" y="2775"/>
                    <a:pt x="10943" y="2691"/>
                    <a:pt x="10859" y="2691"/>
                  </a:cubicBezTo>
                  <a:lnTo>
                    <a:pt x="9216" y="2691"/>
                  </a:lnTo>
                  <a:cubicBezTo>
                    <a:pt x="8621" y="2691"/>
                    <a:pt x="8145" y="3180"/>
                    <a:pt x="8145" y="3775"/>
                  </a:cubicBezTo>
                  <a:lnTo>
                    <a:pt x="8145" y="3787"/>
                  </a:lnTo>
                  <a:cubicBezTo>
                    <a:pt x="8145" y="3918"/>
                    <a:pt x="8180" y="4072"/>
                    <a:pt x="8240" y="4192"/>
                  </a:cubicBezTo>
                  <a:lnTo>
                    <a:pt x="8323" y="4370"/>
                  </a:lnTo>
                  <a:lnTo>
                    <a:pt x="8323" y="4644"/>
                  </a:lnTo>
                  <a:cubicBezTo>
                    <a:pt x="8323" y="5096"/>
                    <a:pt x="8549" y="5477"/>
                    <a:pt x="8871" y="5716"/>
                  </a:cubicBezTo>
                  <a:lnTo>
                    <a:pt x="8871" y="5954"/>
                  </a:lnTo>
                  <a:cubicBezTo>
                    <a:pt x="8871" y="6001"/>
                    <a:pt x="8871" y="6013"/>
                    <a:pt x="8740" y="6049"/>
                  </a:cubicBezTo>
                  <a:lnTo>
                    <a:pt x="8395" y="6156"/>
                  </a:lnTo>
                  <a:lnTo>
                    <a:pt x="7418" y="5799"/>
                  </a:lnTo>
                  <a:cubicBezTo>
                    <a:pt x="7418" y="5751"/>
                    <a:pt x="7406" y="5704"/>
                    <a:pt x="7371" y="5656"/>
                  </a:cubicBezTo>
                  <a:lnTo>
                    <a:pt x="7061" y="5335"/>
                  </a:lnTo>
                  <a:lnTo>
                    <a:pt x="7061" y="4787"/>
                  </a:lnTo>
                  <a:cubicBezTo>
                    <a:pt x="7085" y="4751"/>
                    <a:pt x="7121" y="4727"/>
                    <a:pt x="7168" y="4692"/>
                  </a:cubicBezTo>
                  <a:cubicBezTo>
                    <a:pt x="7561" y="4323"/>
                    <a:pt x="7787" y="3787"/>
                    <a:pt x="7787" y="3251"/>
                  </a:cubicBezTo>
                  <a:lnTo>
                    <a:pt x="7787" y="2799"/>
                  </a:lnTo>
                  <a:cubicBezTo>
                    <a:pt x="7906" y="2537"/>
                    <a:pt x="7966" y="2263"/>
                    <a:pt x="7966" y="1989"/>
                  </a:cubicBezTo>
                  <a:lnTo>
                    <a:pt x="7966" y="167"/>
                  </a:lnTo>
                  <a:cubicBezTo>
                    <a:pt x="7966" y="84"/>
                    <a:pt x="7895" y="1"/>
                    <a:pt x="779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" name="Google Shape;12245;p85">
              <a:extLst>
                <a:ext uri="{FF2B5EF4-FFF2-40B4-BE49-F238E27FC236}">
                  <a16:creationId xmlns:a16="http://schemas.microsoft.com/office/drawing/2014/main" id="{8CF4C71F-6DAC-4C49-9664-60D63CEC86D0}"/>
                </a:ext>
              </a:extLst>
            </p:cNvPr>
            <p:cNvSpPr/>
            <p:nvPr/>
          </p:nvSpPr>
          <p:spPr>
            <a:xfrm>
              <a:off x="1639960" y="3622549"/>
              <a:ext cx="10631" cy="45135"/>
            </a:xfrm>
            <a:custGeom>
              <a:avLst/>
              <a:gdLst/>
              <a:ahLst/>
              <a:cxnLst/>
              <a:rect l="l" t="t" r="r" b="b"/>
              <a:pathLst>
                <a:path w="334" h="1418" extrusionOk="0">
                  <a:moveTo>
                    <a:pt x="167" y="1"/>
                  </a:moveTo>
                  <a:cubicBezTo>
                    <a:pt x="84" y="1"/>
                    <a:pt x="0" y="72"/>
                    <a:pt x="0" y="168"/>
                  </a:cubicBezTo>
                  <a:lnTo>
                    <a:pt x="0" y="1251"/>
                  </a:lnTo>
                  <a:cubicBezTo>
                    <a:pt x="0" y="1334"/>
                    <a:pt x="84" y="1418"/>
                    <a:pt x="167" y="1418"/>
                  </a:cubicBezTo>
                  <a:cubicBezTo>
                    <a:pt x="262" y="1418"/>
                    <a:pt x="334" y="1334"/>
                    <a:pt x="334" y="1251"/>
                  </a:cubicBezTo>
                  <a:lnTo>
                    <a:pt x="334" y="168"/>
                  </a:lnTo>
                  <a:cubicBezTo>
                    <a:pt x="334" y="72"/>
                    <a:pt x="262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" name="Google Shape;12246;p85">
              <a:extLst>
                <a:ext uri="{FF2B5EF4-FFF2-40B4-BE49-F238E27FC236}">
                  <a16:creationId xmlns:a16="http://schemas.microsoft.com/office/drawing/2014/main" id="{BFCF4A69-E69B-4715-98D0-3ACCA45DA263}"/>
                </a:ext>
              </a:extLst>
            </p:cNvPr>
            <p:cNvSpPr/>
            <p:nvPr/>
          </p:nvSpPr>
          <p:spPr>
            <a:xfrm>
              <a:off x="1444014" y="3446466"/>
              <a:ext cx="91734" cy="30589"/>
            </a:xfrm>
            <a:custGeom>
              <a:avLst/>
              <a:gdLst/>
              <a:ahLst/>
              <a:cxnLst/>
              <a:rect l="l" t="t" r="r" b="b"/>
              <a:pathLst>
                <a:path w="2882" h="961" extrusionOk="0">
                  <a:moveTo>
                    <a:pt x="1169" y="1"/>
                  </a:moveTo>
                  <a:cubicBezTo>
                    <a:pt x="820" y="1"/>
                    <a:pt x="503" y="37"/>
                    <a:pt x="298" y="68"/>
                  </a:cubicBezTo>
                  <a:cubicBezTo>
                    <a:pt x="120" y="104"/>
                    <a:pt x="1" y="247"/>
                    <a:pt x="1" y="413"/>
                  </a:cubicBezTo>
                  <a:lnTo>
                    <a:pt x="1" y="794"/>
                  </a:lnTo>
                  <a:cubicBezTo>
                    <a:pt x="1" y="890"/>
                    <a:pt x="72" y="961"/>
                    <a:pt x="167" y="961"/>
                  </a:cubicBezTo>
                  <a:cubicBezTo>
                    <a:pt x="251" y="961"/>
                    <a:pt x="322" y="890"/>
                    <a:pt x="322" y="794"/>
                  </a:cubicBezTo>
                  <a:lnTo>
                    <a:pt x="322" y="413"/>
                  </a:lnTo>
                  <a:cubicBezTo>
                    <a:pt x="322" y="413"/>
                    <a:pt x="322" y="401"/>
                    <a:pt x="346" y="401"/>
                  </a:cubicBezTo>
                  <a:cubicBezTo>
                    <a:pt x="514" y="373"/>
                    <a:pt x="820" y="331"/>
                    <a:pt x="1157" y="331"/>
                  </a:cubicBezTo>
                  <a:cubicBezTo>
                    <a:pt x="1250" y="331"/>
                    <a:pt x="1346" y="334"/>
                    <a:pt x="1441" y="342"/>
                  </a:cubicBezTo>
                  <a:cubicBezTo>
                    <a:pt x="1977" y="366"/>
                    <a:pt x="2346" y="497"/>
                    <a:pt x="2584" y="735"/>
                  </a:cubicBezTo>
                  <a:cubicBezTo>
                    <a:pt x="2614" y="765"/>
                    <a:pt x="2659" y="779"/>
                    <a:pt x="2703" y="779"/>
                  </a:cubicBezTo>
                  <a:cubicBezTo>
                    <a:pt x="2748" y="779"/>
                    <a:pt x="2793" y="765"/>
                    <a:pt x="2822" y="735"/>
                  </a:cubicBezTo>
                  <a:cubicBezTo>
                    <a:pt x="2882" y="675"/>
                    <a:pt x="2882" y="556"/>
                    <a:pt x="2822" y="497"/>
                  </a:cubicBezTo>
                  <a:cubicBezTo>
                    <a:pt x="2428" y="102"/>
                    <a:pt x="1753" y="1"/>
                    <a:pt x="116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" name="Google Shape;12247;p85">
              <a:extLst>
                <a:ext uri="{FF2B5EF4-FFF2-40B4-BE49-F238E27FC236}">
                  <a16:creationId xmlns:a16="http://schemas.microsoft.com/office/drawing/2014/main" id="{4A043AE0-2EAE-4588-AB66-2E5712961AC0}"/>
                </a:ext>
              </a:extLst>
            </p:cNvPr>
            <p:cNvSpPr/>
            <p:nvPr/>
          </p:nvSpPr>
          <p:spPr>
            <a:xfrm>
              <a:off x="1420524" y="3633944"/>
              <a:ext cx="11013" cy="33740"/>
            </a:xfrm>
            <a:custGeom>
              <a:avLst/>
              <a:gdLst/>
              <a:ahLst/>
              <a:cxnLst/>
              <a:rect l="l" t="t" r="r" b="b"/>
              <a:pathLst>
                <a:path w="346" h="1060" extrusionOk="0">
                  <a:moveTo>
                    <a:pt x="167" y="0"/>
                  </a:moveTo>
                  <a:cubicBezTo>
                    <a:pt x="84" y="0"/>
                    <a:pt x="1" y="72"/>
                    <a:pt x="1" y="167"/>
                  </a:cubicBezTo>
                  <a:lnTo>
                    <a:pt x="1" y="893"/>
                  </a:lnTo>
                  <a:cubicBezTo>
                    <a:pt x="1" y="976"/>
                    <a:pt x="84" y="1060"/>
                    <a:pt x="167" y="1060"/>
                  </a:cubicBezTo>
                  <a:cubicBezTo>
                    <a:pt x="262" y="1060"/>
                    <a:pt x="334" y="976"/>
                    <a:pt x="334" y="893"/>
                  </a:cubicBezTo>
                  <a:lnTo>
                    <a:pt x="334" y="167"/>
                  </a:lnTo>
                  <a:cubicBezTo>
                    <a:pt x="346" y="72"/>
                    <a:pt x="262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5" name="Google Shape;12248;p85">
              <a:extLst>
                <a:ext uri="{FF2B5EF4-FFF2-40B4-BE49-F238E27FC236}">
                  <a16:creationId xmlns:a16="http://schemas.microsoft.com/office/drawing/2014/main" id="{E4325AB8-E956-4B03-B5FE-73A8DA730C8D}"/>
                </a:ext>
              </a:extLst>
            </p:cNvPr>
            <p:cNvSpPr/>
            <p:nvPr/>
          </p:nvSpPr>
          <p:spPr>
            <a:xfrm>
              <a:off x="1547494" y="3633944"/>
              <a:ext cx="11013" cy="33740"/>
            </a:xfrm>
            <a:custGeom>
              <a:avLst/>
              <a:gdLst/>
              <a:ahLst/>
              <a:cxnLst/>
              <a:rect l="l" t="t" r="r" b="b"/>
              <a:pathLst>
                <a:path w="346" h="1060" extrusionOk="0">
                  <a:moveTo>
                    <a:pt x="167" y="0"/>
                  </a:moveTo>
                  <a:cubicBezTo>
                    <a:pt x="83" y="0"/>
                    <a:pt x="0" y="72"/>
                    <a:pt x="0" y="167"/>
                  </a:cubicBezTo>
                  <a:lnTo>
                    <a:pt x="0" y="893"/>
                  </a:lnTo>
                  <a:cubicBezTo>
                    <a:pt x="0" y="976"/>
                    <a:pt x="83" y="1060"/>
                    <a:pt x="167" y="1060"/>
                  </a:cubicBezTo>
                  <a:cubicBezTo>
                    <a:pt x="262" y="1060"/>
                    <a:pt x="333" y="976"/>
                    <a:pt x="333" y="893"/>
                  </a:cubicBezTo>
                  <a:lnTo>
                    <a:pt x="333" y="167"/>
                  </a:lnTo>
                  <a:cubicBezTo>
                    <a:pt x="345" y="72"/>
                    <a:pt x="274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8FC8FBA-9CFC-34E5-D4C1-2A6470D2FD9E}"/>
              </a:ext>
            </a:extLst>
          </p:cNvPr>
          <p:cNvSpPr/>
          <p:nvPr/>
        </p:nvSpPr>
        <p:spPr>
          <a:xfrm>
            <a:off x="260195" y="223024"/>
            <a:ext cx="8579005" cy="408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717ED1-41C5-41B8-83F0-253254EF08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546" y="0"/>
            <a:ext cx="7686908" cy="54140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01DBC8E-2C78-44CD-88D1-324641516E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590" y="4005997"/>
            <a:ext cx="967824" cy="9144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C973018-C2A4-0ACE-7C9B-B02FAED8EF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107" y="3512438"/>
            <a:ext cx="1996613" cy="312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511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8109559-5007-ABBA-6864-7695BC244638}"/>
              </a:ext>
            </a:extLst>
          </p:cNvPr>
          <p:cNvSpPr/>
          <p:nvPr/>
        </p:nvSpPr>
        <p:spPr>
          <a:xfrm>
            <a:off x="260195" y="223024"/>
            <a:ext cx="8579005" cy="408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F277F8-42CF-30DA-67BE-56FBF1BD52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6463" y="0"/>
            <a:ext cx="6873928" cy="5143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FD7F033-3FC8-F842-C1D8-961827A8B9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859" y="4114295"/>
            <a:ext cx="967824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224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red triangle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81E579DC-7670-529B-24C6-8C982A6A18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060" y="482598"/>
            <a:ext cx="2386057" cy="1968497"/>
          </a:xfrm>
          <a:prstGeom prst="rect">
            <a:avLst/>
          </a:prstGeom>
        </p:spPr>
      </p:pic>
      <p:pic>
        <p:nvPicPr>
          <p:cNvPr id="5" name="Picture 4" descr="A group of gears with letters and words&#10;&#10;Description automatically generated">
            <a:extLst>
              <a:ext uri="{FF2B5EF4-FFF2-40B4-BE49-F238E27FC236}">
                <a16:creationId xmlns:a16="http://schemas.microsoft.com/office/drawing/2014/main" id="{0E3A8281-BF2A-E277-72CA-4D2C8B97AE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7612" y="2451095"/>
            <a:ext cx="2807654" cy="1389789"/>
          </a:xfrm>
          <a:prstGeom prst="rect">
            <a:avLst/>
          </a:prstGeom>
        </p:spPr>
      </p:pic>
      <p:pic>
        <p:nvPicPr>
          <p:cNvPr id="4" name="Picture 3" descr="A circular diagram with different colored circles&#10;&#10;Description automatically generated">
            <a:extLst>
              <a:ext uri="{FF2B5EF4-FFF2-40B4-BE49-F238E27FC236}">
                <a16:creationId xmlns:a16="http://schemas.microsoft.com/office/drawing/2014/main" id="{202FF34C-DBD2-EE71-4112-E7B6792000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328" y="482599"/>
            <a:ext cx="2282315" cy="1968497"/>
          </a:xfrm>
          <a:prstGeom prst="rect">
            <a:avLst/>
          </a:prstGeom>
        </p:spPr>
      </p:pic>
      <p:pic>
        <p:nvPicPr>
          <p:cNvPr id="9" name="Picture 8" descr="A logo with a yellow ribbon&#10;&#10;Description automatically generated">
            <a:extLst>
              <a:ext uri="{FF2B5EF4-FFF2-40B4-BE49-F238E27FC236}">
                <a16:creationId xmlns:a16="http://schemas.microsoft.com/office/drawing/2014/main" id="{F86B03E7-8C60-5920-886D-BE0D9F361C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9035" y="2551534"/>
            <a:ext cx="2458719" cy="1616608"/>
          </a:xfrm>
          <a:prstGeom prst="rect">
            <a:avLst/>
          </a:prstGeom>
        </p:spPr>
      </p:pic>
      <p:pic>
        <p:nvPicPr>
          <p:cNvPr id="7" name="Picture 6" descr="A close-up of a logo&#10;&#10;Description automatically generated">
            <a:extLst>
              <a:ext uri="{FF2B5EF4-FFF2-40B4-BE49-F238E27FC236}">
                <a16:creationId xmlns:a16="http://schemas.microsoft.com/office/drawing/2014/main" id="{85C2FA37-B16D-A4B8-1268-83FE584B5E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7546" y="2451095"/>
            <a:ext cx="2807654" cy="1551228"/>
          </a:xfrm>
          <a:prstGeom prst="rect">
            <a:avLst/>
          </a:prstGeom>
        </p:spPr>
      </p:pic>
      <p:pic>
        <p:nvPicPr>
          <p:cNvPr id="3" name="Picture 2" descr="A diagram of a business&#10;&#10;Description automatically generated">
            <a:extLst>
              <a:ext uri="{FF2B5EF4-FFF2-40B4-BE49-F238E27FC236}">
                <a16:creationId xmlns:a16="http://schemas.microsoft.com/office/drawing/2014/main" id="{88B8C7C2-09A5-34AA-1263-B909936B826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672" y="568540"/>
            <a:ext cx="2279303" cy="198299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75491C8-7C58-240F-0674-BCE04AC838D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6705" y="4094963"/>
            <a:ext cx="967824" cy="91447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76B63C9-650D-F291-E0A3-DDDA4179FEE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95488" y="4642107"/>
            <a:ext cx="1996613" cy="3124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17FF68F-AC2B-A79D-F529-9D1D62D70AF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31033" y="2571750"/>
            <a:ext cx="1434514" cy="57597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E5C12E9-06FF-9291-5D7C-94E0D097168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2873" y="541896"/>
            <a:ext cx="1395488" cy="550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5839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6F26A2E5-A682-B3D8-2CDC-7ABAEA98D267}"/>
              </a:ext>
            </a:extLst>
          </p:cNvPr>
          <p:cNvSpPr txBox="1"/>
          <p:nvPr/>
        </p:nvSpPr>
        <p:spPr>
          <a:xfrm>
            <a:off x="1902641" y="2236427"/>
            <a:ext cx="5795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lang="en-US" sz="2800" b="1" dirty="0">
                <a:solidFill>
                  <a:srgbClr val="789C4A"/>
                </a:solidFill>
                <a:latin typeface="Montserrat Black" panose="00000A00000000000000" pitchFamily="2" charset="0"/>
              </a:rPr>
              <a:t>$1,000 Service Giveaway!!!</a:t>
            </a:r>
          </a:p>
        </p:txBody>
      </p:sp>
    </p:spTree>
    <p:extLst>
      <p:ext uri="{BB962C8B-B14F-4D97-AF65-F5344CB8AC3E}">
        <p14:creationId xmlns:p14="http://schemas.microsoft.com/office/powerpoint/2010/main" val="177443196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Custom 11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8CB64A"/>
      </a:accent1>
      <a:accent2>
        <a:srgbClr val="E3EDD3"/>
      </a:accent2>
      <a:accent3>
        <a:srgbClr val="BAD392"/>
      </a:accent3>
      <a:accent4>
        <a:srgbClr val="8CB64A"/>
      </a:accent4>
      <a:accent5>
        <a:srgbClr val="BAD392"/>
      </a:accent5>
      <a:accent6>
        <a:srgbClr val="D1E1B6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4BEC0EAF-CF86-4D49-B83B-56CC62D3CFF1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74</Words>
  <Application>Microsoft Office PowerPoint</Application>
  <PresentationFormat>On-screen Show (16:9)</PresentationFormat>
  <Paragraphs>11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7" baseType="lpstr">
      <vt:lpstr>Montserrat Black</vt:lpstr>
      <vt:lpstr>Livvic</vt:lpstr>
      <vt:lpstr>Wingdings 2</vt:lpstr>
      <vt:lpstr>Montserrat Medium</vt:lpstr>
      <vt:lpstr>Montserrat Bold</vt:lpstr>
      <vt:lpstr>Arial</vt:lpstr>
      <vt:lpstr>Montserrat</vt:lpstr>
      <vt:lpstr>Playfair Display</vt:lpstr>
      <vt:lpstr>Gill Sans MT</vt:lpstr>
      <vt:lpstr>Roboto Condensed Light</vt:lpstr>
      <vt:lpstr>Dividend</vt:lpstr>
      <vt:lpstr>PowerPoint Presentation</vt:lpstr>
      <vt:lpstr>GETTING TO KNOW YOU: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QUARTERLY POWERPOINT PREPARED FOR:</dc:title>
  <dc:creator>lillian blanchard</dc:creator>
  <cp:lastModifiedBy>lillian blanchard</cp:lastModifiedBy>
  <cp:revision>49</cp:revision>
  <dcterms:modified xsi:type="dcterms:W3CDTF">2024-10-15T20:05:10Z</dcterms:modified>
</cp:coreProperties>
</file>